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368" y="542542"/>
            <a:ext cx="5605272" cy="627887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296" y="237743"/>
            <a:ext cx="795528" cy="13990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2576" y="246885"/>
            <a:ext cx="5754624" cy="66111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79195" y="1701165"/>
            <a:ext cx="4725035" cy="4598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11493" y="1701165"/>
            <a:ext cx="4829175" cy="478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1124" y="611123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51632"/>
            <a:ext cx="761999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6095" y="3151632"/>
            <a:ext cx="755903" cy="60655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2431" y="289559"/>
            <a:ext cx="2148839" cy="63093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680" y="259079"/>
            <a:ext cx="9460992" cy="63093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06439" y="393191"/>
            <a:ext cx="579120" cy="5852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38288" y="996696"/>
            <a:ext cx="3547871" cy="4864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1124" y="611123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1632"/>
            <a:ext cx="761999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6095" y="3151632"/>
            <a:ext cx="755903" cy="606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8394" y="61417"/>
            <a:ext cx="8935211" cy="814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92576" y="2269007"/>
            <a:ext cx="595503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6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51.png"/><Relationship Id="rId12" Type="http://schemas.openxmlformats.org/officeDocument/2006/relationships/image" Target="../media/image64.png"/><Relationship Id="rId13" Type="http://schemas.openxmlformats.org/officeDocument/2006/relationships/image" Target="../media/image5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65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11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81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5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8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2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5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jp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2.png"/><Relationship Id="rId12" Type="http://schemas.openxmlformats.org/officeDocument/2006/relationships/image" Target="../media/image100.png"/><Relationship Id="rId13" Type="http://schemas.openxmlformats.org/officeDocument/2006/relationships/image" Target="../media/image5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2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8.jp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30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61.png"/><Relationship Id="rId16" Type="http://schemas.openxmlformats.org/officeDocument/2006/relationships/image" Target="../media/image53.png"/><Relationship Id="rId17" Type="http://schemas.openxmlformats.org/officeDocument/2006/relationships/image" Target="../media/image6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1" y="359663"/>
              <a:ext cx="2148839" cy="63124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0" y="329184"/>
              <a:ext cx="9460992" cy="63093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393191"/>
              <a:ext cx="576072" cy="58521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709161" y="4968468"/>
            <a:ext cx="1324610" cy="137731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400" spc="-80" b="1">
                <a:solidFill>
                  <a:srgbClr val="511E16"/>
                </a:solidFill>
                <a:latin typeface="Times New Roman"/>
                <a:cs typeface="Times New Roman"/>
              </a:rPr>
              <a:t>PRESENTED</a:t>
            </a:r>
            <a:r>
              <a:rPr dirty="0" sz="1400" spc="-40" b="1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511E16"/>
                </a:solidFill>
                <a:latin typeface="Times New Roman"/>
                <a:cs typeface="Times New Roman"/>
              </a:rPr>
              <a:t>BY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85">
                <a:solidFill>
                  <a:srgbClr val="511E16"/>
                </a:solidFill>
                <a:latin typeface="Times New Roman"/>
                <a:cs typeface="Times New Roman"/>
              </a:rPr>
              <a:t>VIDYASAAGAR</a:t>
            </a:r>
            <a:r>
              <a:rPr dirty="0" sz="1100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6"/>
                </a:solid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57700"/>
              </a:lnSpc>
              <a:spcBef>
                <a:spcPts val="10"/>
              </a:spcBef>
            </a:pPr>
            <a:r>
              <a:rPr dirty="0" sz="1100" spc="-90">
                <a:solidFill>
                  <a:srgbClr val="511E16"/>
                </a:solidFill>
                <a:latin typeface="Times New Roman"/>
                <a:cs typeface="Times New Roman"/>
              </a:rPr>
              <a:t>VIGNESHWAR</a:t>
            </a:r>
            <a:r>
              <a:rPr dirty="0" sz="1100" spc="25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6"/>
                </a:solidFill>
                <a:latin typeface="Times New Roman"/>
                <a:cs typeface="Times New Roman"/>
              </a:rPr>
              <a:t>J </a:t>
            </a:r>
            <a:r>
              <a:rPr dirty="0" sz="1100" spc="-90">
                <a:solidFill>
                  <a:srgbClr val="511E16"/>
                </a:solidFill>
                <a:latin typeface="Times New Roman"/>
                <a:cs typeface="Times New Roman"/>
              </a:rPr>
              <a:t>VIGNESHWARAN</a:t>
            </a:r>
            <a:r>
              <a:rPr dirty="0" sz="1100" spc="40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6"/>
                </a:solidFill>
                <a:latin typeface="Times New Roman"/>
                <a:cs typeface="Times New Roman"/>
              </a:rPr>
              <a:t>V </a:t>
            </a:r>
            <a:r>
              <a:rPr dirty="0" sz="1100" spc="-85">
                <a:solidFill>
                  <a:srgbClr val="511E16"/>
                </a:solidFill>
                <a:latin typeface="Times New Roman"/>
                <a:cs typeface="Times New Roman"/>
              </a:rPr>
              <a:t>VIMAL</a:t>
            </a:r>
            <a:r>
              <a:rPr dirty="0" sz="1100" spc="-70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100" spc="-85">
                <a:solidFill>
                  <a:srgbClr val="511E16"/>
                </a:solidFill>
                <a:latin typeface="Times New Roman"/>
                <a:cs typeface="Times New Roman"/>
              </a:rPr>
              <a:t>AANANTH</a:t>
            </a:r>
            <a:r>
              <a:rPr dirty="0" sz="1100">
                <a:solidFill>
                  <a:srgbClr val="511E16"/>
                </a:solidFill>
                <a:latin typeface="Times New Roman"/>
                <a:cs typeface="Times New Roman"/>
              </a:rPr>
              <a:t> </a:t>
            </a:r>
            <a:r>
              <a:rPr dirty="0" sz="1100" spc="30">
                <a:solidFill>
                  <a:srgbClr val="511E16"/>
                </a:solidFill>
                <a:latin typeface="Times New Roman"/>
                <a:cs typeface="Times New Roman"/>
              </a:rPr>
              <a:t>BR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868424" y="5157215"/>
            <a:ext cx="4800600" cy="67310"/>
          </a:xfrm>
          <a:custGeom>
            <a:avLst/>
            <a:gdLst/>
            <a:ahLst/>
            <a:cxnLst/>
            <a:rect l="l" t="t" r="r" b="b"/>
            <a:pathLst>
              <a:path w="4800600" h="67310">
                <a:moveTo>
                  <a:pt x="97409" y="21717"/>
                </a:moveTo>
                <a:lnTo>
                  <a:pt x="94742" y="16510"/>
                </a:lnTo>
                <a:lnTo>
                  <a:pt x="79121" y="14732"/>
                </a:lnTo>
                <a:lnTo>
                  <a:pt x="50292" y="12319"/>
                </a:lnTo>
                <a:lnTo>
                  <a:pt x="1905" y="21590"/>
                </a:lnTo>
                <a:lnTo>
                  <a:pt x="1397" y="23876"/>
                </a:lnTo>
                <a:lnTo>
                  <a:pt x="0" y="26543"/>
                </a:lnTo>
                <a:lnTo>
                  <a:pt x="3048" y="29845"/>
                </a:lnTo>
                <a:lnTo>
                  <a:pt x="6858" y="32639"/>
                </a:lnTo>
                <a:lnTo>
                  <a:pt x="9271" y="32258"/>
                </a:lnTo>
                <a:lnTo>
                  <a:pt x="16002" y="32131"/>
                </a:lnTo>
                <a:lnTo>
                  <a:pt x="22352" y="33274"/>
                </a:lnTo>
                <a:lnTo>
                  <a:pt x="28702" y="34798"/>
                </a:lnTo>
                <a:lnTo>
                  <a:pt x="35433" y="35433"/>
                </a:lnTo>
                <a:lnTo>
                  <a:pt x="42291" y="35433"/>
                </a:lnTo>
                <a:lnTo>
                  <a:pt x="49276" y="36068"/>
                </a:lnTo>
                <a:lnTo>
                  <a:pt x="56515" y="37211"/>
                </a:lnTo>
                <a:lnTo>
                  <a:pt x="63627" y="38735"/>
                </a:lnTo>
                <a:lnTo>
                  <a:pt x="72771" y="39497"/>
                </a:lnTo>
                <a:lnTo>
                  <a:pt x="82042" y="37731"/>
                </a:lnTo>
                <a:lnTo>
                  <a:pt x="90043" y="33655"/>
                </a:lnTo>
                <a:lnTo>
                  <a:pt x="95123" y="27178"/>
                </a:lnTo>
                <a:lnTo>
                  <a:pt x="97409" y="21717"/>
                </a:lnTo>
                <a:close/>
              </a:path>
              <a:path w="4800600" h="67310">
                <a:moveTo>
                  <a:pt x="304165" y="14986"/>
                </a:moveTo>
                <a:lnTo>
                  <a:pt x="302895" y="11684"/>
                </a:lnTo>
                <a:lnTo>
                  <a:pt x="298323" y="7112"/>
                </a:lnTo>
                <a:lnTo>
                  <a:pt x="290830" y="4064"/>
                </a:lnTo>
                <a:lnTo>
                  <a:pt x="274447" y="0"/>
                </a:lnTo>
                <a:lnTo>
                  <a:pt x="226695" y="7493"/>
                </a:lnTo>
                <a:lnTo>
                  <a:pt x="207264" y="14859"/>
                </a:lnTo>
                <a:lnTo>
                  <a:pt x="200406" y="16764"/>
                </a:lnTo>
                <a:lnTo>
                  <a:pt x="198247" y="17145"/>
                </a:lnTo>
                <a:lnTo>
                  <a:pt x="195326" y="19685"/>
                </a:lnTo>
                <a:lnTo>
                  <a:pt x="195072" y="24003"/>
                </a:lnTo>
                <a:lnTo>
                  <a:pt x="196342" y="28448"/>
                </a:lnTo>
                <a:lnTo>
                  <a:pt x="198247" y="29083"/>
                </a:lnTo>
                <a:lnTo>
                  <a:pt x="208153" y="33147"/>
                </a:lnTo>
                <a:lnTo>
                  <a:pt x="213487" y="33782"/>
                </a:lnTo>
                <a:lnTo>
                  <a:pt x="219075" y="31115"/>
                </a:lnTo>
                <a:lnTo>
                  <a:pt x="221615" y="29210"/>
                </a:lnTo>
                <a:lnTo>
                  <a:pt x="223393" y="29972"/>
                </a:lnTo>
                <a:lnTo>
                  <a:pt x="228600" y="34163"/>
                </a:lnTo>
                <a:lnTo>
                  <a:pt x="232664" y="35941"/>
                </a:lnTo>
                <a:lnTo>
                  <a:pt x="243840" y="36830"/>
                </a:lnTo>
                <a:lnTo>
                  <a:pt x="251587" y="36449"/>
                </a:lnTo>
                <a:lnTo>
                  <a:pt x="265938" y="36322"/>
                </a:lnTo>
                <a:lnTo>
                  <a:pt x="272923" y="36703"/>
                </a:lnTo>
                <a:lnTo>
                  <a:pt x="279781" y="36322"/>
                </a:lnTo>
                <a:lnTo>
                  <a:pt x="304165" y="14986"/>
                </a:lnTo>
                <a:close/>
              </a:path>
              <a:path w="4800600" h="67310">
                <a:moveTo>
                  <a:pt x="496697" y="37973"/>
                </a:moveTo>
                <a:lnTo>
                  <a:pt x="495046" y="29718"/>
                </a:lnTo>
                <a:lnTo>
                  <a:pt x="494030" y="25019"/>
                </a:lnTo>
                <a:lnTo>
                  <a:pt x="489077" y="20447"/>
                </a:lnTo>
                <a:lnTo>
                  <a:pt x="489077" y="29718"/>
                </a:lnTo>
                <a:lnTo>
                  <a:pt x="488950" y="20320"/>
                </a:lnTo>
                <a:lnTo>
                  <a:pt x="473583" y="18542"/>
                </a:lnTo>
                <a:lnTo>
                  <a:pt x="467868" y="18415"/>
                </a:lnTo>
                <a:lnTo>
                  <a:pt x="415036" y="24638"/>
                </a:lnTo>
                <a:lnTo>
                  <a:pt x="370332" y="36195"/>
                </a:lnTo>
                <a:lnTo>
                  <a:pt x="368808" y="38608"/>
                </a:lnTo>
                <a:lnTo>
                  <a:pt x="368935" y="41287"/>
                </a:lnTo>
                <a:lnTo>
                  <a:pt x="370840" y="43180"/>
                </a:lnTo>
                <a:lnTo>
                  <a:pt x="378206" y="45974"/>
                </a:lnTo>
                <a:lnTo>
                  <a:pt x="384048" y="47752"/>
                </a:lnTo>
                <a:lnTo>
                  <a:pt x="390144" y="48641"/>
                </a:lnTo>
                <a:lnTo>
                  <a:pt x="396748" y="47752"/>
                </a:lnTo>
                <a:lnTo>
                  <a:pt x="399669" y="46990"/>
                </a:lnTo>
                <a:lnTo>
                  <a:pt x="403479" y="48018"/>
                </a:lnTo>
                <a:lnTo>
                  <a:pt x="441960" y="53340"/>
                </a:lnTo>
                <a:lnTo>
                  <a:pt x="477520" y="54737"/>
                </a:lnTo>
                <a:lnTo>
                  <a:pt x="482727" y="54483"/>
                </a:lnTo>
                <a:lnTo>
                  <a:pt x="485648" y="52578"/>
                </a:lnTo>
                <a:lnTo>
                  <a:pt x="482727" y="46990"/>
                </a:lnTo>
                <a:lnTo>
                  <a:pt x="482346" y="45974"/>
                </a:lnTo>
                <a:lnTo>
                  <a:pt x="482346" y="44081"/>
                </a:lnTo>
                <a:lnTo>
                  <a:pt x="482092" y="42799"/>
                </a:lnTo>
                <a:lnTo>
                  <a:pt x="482092" y="42672"/>
                </a:lnTo>
                <a:lnTo>
                  <a:pt x="483616" y="42545"/>
                </a:lnTo>
                <a:lnTo>
                  <a:pt x="485902" y="42418"/>
                </a:lnTo>
                <a:lnTo>
                  <a:pt x="486473" y="42291"/>
                </a:lnTo>
                <a:lnTo>
                  <a:pt x="482092" y="42291"/>
                </a:lnTo>
                <a:lnTo>
                  <a:pt x="481888" y="42291"/>
                </a:lnTo>
                <a:lnTo>
                  <a:pt x="481584" y="42799"/>
                </a:lnTo>
                <a:lnTo>
                  <a:pt x="481965" y="42037"/>
                </a:lnTo>
                <a:lnTo>
                  <a:pt x="479171" y="36830"/>
                </a:lnTo>
                <a:lnTo>
                  <a:pt x="478282" y="32639"/>
                </a:lnTo>
                <a:lnTo>
                  <a:pt x="480060" y="29972"/>
                </a:lnTo>
                <a:lnTo>
                  <a:pt x="483870" y="29718"/>
                </a:lnTo>
                <a:lnTo>
                  <a:pt x="486410" y="30734"/>
                </a:lnTo>
                <a:lnTo>
                  <a:pt x="489077" y="31242"/>
                </a:lnTo>
                <a:lnTo>
                  <a:pt x="488315" y="32639"/>
                </a:lnTo>
                <a:lnTo>
                  <a:pt x="487807" y="34163"/>
                </a:lnTo>
                <a:lnTo>
                  <a:pt x="485394" y="37846"/>
                </a:lnTo>
                <a:lnTo>
                  <a:pt x="483362" y="40259"/>
                </a:lnTo>
                <a:lnTo>
                  <a:pt x="482092" y="42037"/>
                </a:lnTo>
                <a:lnTo>
                  <a:pt x="482092" y="42164"/>
                </a:lnTo>
                <a:lnTo>
                  <a:pt x="487045" y="42164"/>
                </a:lnTo>
                <a:lnTo>
                  <a:pt x="494538" y="40525"/>
                </a:lnTo>
                <a:lnTo>
                  <a:pt x="496697" y="37973"/>
                </a:lnTo>
                <a:close/>
              </a:path>
              <a:path w="4800600" h="67310">
                <a:moveTo>
                  <a:pt x="688975" y="28321"/>
                </a:moveTo>
                <a:lnTo>
                  <a:pt x="685927" y="25146"/>
                </a:lnTo>
                <a:lnTo>
                  <a:pt x="672973" y="20447"/>
                </a:lnTo>
                <a:lnTo>
                  <a:pt x="664718" y="19177"/>
                </a:lnTo>
                <a:lnTo>
                  <a:pt x="651637" y="22352"/>
                </a:lnTo>
                <a:lnTo>
                  <a:pt x="648462" y="22479"/>
                </a:lnTo>
                <a:lnTo>
                  <a:pt x="643255" y="20828"/>
                </a:lnTo>
                <a:lnTo>
                  <a:pt x="629793" y="18415"/>
                </a:lnTo>
                <a:lnTo>
                  <a:pt x="616585" y="19177"/>
                </a:lnTo>
                <a:lnTo>
                  <a:pt x="603504" y="21971"/>
                </a:lnTo>
                <a:lnTo>
                  <a:pt x="589026" y="26797"/>
                </a:lnTo>
                <a:lnTo>
                  <a:pt x="587756" y="28448"/>
                </a:lnTo>
                <a:lnTo>
                  <a:pt x="582295" y="33909"/>
                </a:lnTo>
                <a:lnTo>
                  <a:pt x="623316" y="48260"/>
                </a:lnTo>
                <a:lnTo>
                  <a:pt x="634746" y="48768"/>
                </a:lnTo>
                <a:lnTo>
                  <a:pt x="646176" y="48768"/>
                </a:lnTo>
                <a:lnTo>
                  <a:pt x="657733" y="48018"/>
                </a:lnTo>
                <a:lnTo>
                  <a:pt x="665734" y="46228"/>
                </a:lnTo>
                <a:lnTo>
                  <a:pt x="673862" y="44704"/>
                </a:lnTo>
                <a:lnTo>
                  <a:pt x="686562" y="40767"/>
                </a:lnTo>
                <a:lnTo>
                  <a:pt x="688975" y="36830"/>
                </a:lnTo>
                <a:lnTo>
                  <a:pt x="688975" y="28321"/>
                </a:lnTo>
                <a:close/>
              </a:path>
              <a:path w="4800600" h="67310">
                <a:moveTo>
                  <a:pt x="902208" y="30734"/>
                </a:moveTo>
                <a:lnTo>
                  <a:pt x="901065" y="27686"/>
                </a:lnTo>
                <a:lnTo>
                  <a:pt x="899541" y="26162"/>
                </a:lnTo>
                <a:lnTo>
                  <a:pt x="894715" y="22860"/>
                </a:lnTo>
                <a:lnTo>
                  <a:pt x="889000" y="21971"/>
                </a:lnTo>
                <a:lnTo>
                  <a:pt x="883158" y="23368"/>
                </a:lnTo>
                <a:lnTo>
                  <a:pt x="877570" y="26924"/>
                </a:lnTo>
                <a:lnTo>
                  <a:pt x="875157" y="29210"/>
                </a:lnTo>
                <a:lnTo>
                  <a:pt x="872744" y="29718"/>
                </a:lnTo>
                <a:lnTo>
                  <a:pt x="868426" y="18542"/>
                </a:lnTo>
                <a:lnTo>
                  <a:pt x="861695" y="18415"/>
                </a:lnTo>
                <a:lnTo>
                  <a:pt x="849630" y="21590"/>
                </a:lnTo>
                <a:lnTo>
                  <a:pt x="844423" y="21717"/>
                </a:lnTo>
                <a:lnTo>
                  <a:pt x="841883" y="23876"/>
                </a:lnTo>
                <a:lnTo>
                  <a:pt x="836422" y="26670"/>
                </a:lnTo>
                <a:lnTo>
                  <a:pt x="830453" y="27178"/>
                </a:lnTo>
                <a:lnTo>
                  <a:pt x="824484" y="27051"/>
                </a:lnTo>
                <a:lnTo>
                  <a:pt x="818642" y="27813"/>
                </a:lnTo>
                <a:lnTo>
                  <a:pt x="811149" y="26162"/>
                </a:lnTo>
                <a:lnTo>
                  <a:pt x="803656" y="26797"/>
                </a:lnTo>
                <a:lnTo>
                  <a:pt x="796163" y="28321"/>
                </a:lnTo>
                <a:lnTo>
                  <a:pt x="788670" y="28956"/>
                </a:lnTo>
                <a:lnTo>
                  <a:pt x="785876" y="28956"/>
                </a:lnTo>
                <a:lnTo>
                  <a:pt x="782066" y="31242"/>
                </a:lnTo>
                <a:lnTo>
                  <a:pt x="778510" y="35560"/>
                </a:lnTo>
                <a:lnTo>
                  <a:pt x="777367" y="39116"/>
                </a:lnTo>
                <a:lnTo>
                  <a:pt x="779399" y="43180"/>
                </a:lnTo>
                <a:lnTo>
                  <a:pt x="783336" y="45212"/>
                </a:lnTo>
                <a:lnTo>
                  <a:pt x="790067" y="45974"/>
                </a:lnTo>
                <a:lnTo>
                  <a:pt x="795274" y="43053"/>
                </a:lnTo>
                <a:lnTo>
                  <a:pt x="797941" y="44462"/>
                </a:lnTo>
                <a:lnTo>
                  <a:pt x="808736" y="47879"/>
                </a:lnTo>
                <a:lnTo>
                  <a:pt x="819912" y="48768"/>
                </a:lnTo>
                <a:lnTo>
                  <a:pt x="831215" y="49403"/>
                </a:lnTo>
                <a:lnTo>
                  <a:pt x="842010" y="51689"/>
                </a:lnTo>
                <a:lnTo>
                  <a:pt x="877697" y="45847"/>
                </a:lnTo>
                <a:lnTo>
                  <a:pt x="895985" y="42291"/>
                </a:lnTo>
                <a:lnTo>
                  <a:pt x="899287" y="37350"/>
                </a:lnTo>
                <a:lnTo>
                  <a:pt x="902208" y="30734"/>
                </a:lnTo>
                <a:close/>
              </a:path>
              <a:path w="4800600" h="67310">
                <a:moveTo>
                  <a:pt x="1075817" y="43815"/>
                </a:moveTo>
                <a:lnTo>
                  <a:pt x="1074547" y="40005"/>
                </a:lnTo>
                <a:lnTo>
                  <a:pt x="1072134" y="36830"/>
                </a:lnTo>
                <a:lnTo>
                  <a:pt x="1070610" y="34925"/>
                </a:lnTo>
                <a:lnTo>
                  <a:pt x="1067943" y="31369"/>
                </a:lnTo>
                <a:lnTo>
                  <a:pt x="1061847" y="26543"/>
                </a:lnTo>
                <a:lnTo>
                  <a:pt x="1052195" y="25908"/>
                </a:lnTo>
                <a:lnTo>
                  <a:pt x="1052195" y="38493"/>
                </a:lnTo>
                <a:lnTo>
                  <a:pt x="1052195" y="43942"/>
                </a:lnTo>
                <a:lnTo>
                  <a:pt x="1049782" y="46228"/>
                </a:lnTo>
                <a:lnTo>
                  <a:pt x="1047496" y="50165"/>
                </a:lnTo>
                <a:lnTo>
                  <a:pt x="1044067" y="46609"/>
                </a:lnTo>
                <a:lnTo>
                  <a:pt x="1041400" y="44843"/>
                </a:lnTo>
                <a:lnTo>
                  <a:pt x="1040384" y="41287"/>
                </a:lnTo>
                <a:lnTo>
                  <a:pt x="1042797" y="38354"/>
                </a:lnTo>
                <a:lnTo>
                  <a:pt x="1048385" y="36830"/>
                </a:lnTo>
                <a:lnTo>
                  <a:pt x="1052195" y="38493"/>
                </a:lnTo>
                <a:lnTo>
                  <a:pt x="1052195" y="25908"/>
                </a:lnTo>
                <a:lnTo>
                  <a:pt x="1044829" y="25273"/>
                </a:lnTo>
                <a:lnTo>
                  <a:pt x="1036955" y="24511"/>
                </a:lnTo>
                <a:lnTo>
                  <a:pt x="997585" y="34925"/>
                </a:lnTo>
                <a:lnTo>
                  <a:pt x="991362" y="34925"/>
                </a:lnTo>
                <a:lnTo>
                  <a:pt x="985012" y="33274"/>
                </a:lnTo>
                <a:lnTo>
                  <a:pt x="978789" y="33401"/>
                </a:lnTo>
                <a:lnTo>
                  <a:pt x="977265" y="33782"/>
                </a:lnTo>
                <a:lnTo>
                  <a:pt x="975360" y="35941"/>
                </a:lnTo>
                <a:lnTo>
                  <a:pt x="972820" y="37731"/>
                </a:lnTo>
                <a:lnTo>
                  <a:pt x="972566" y="40005"/>
                </a:lnTo>
                <a:lnTo>
                  <a:pt x="1045718" y="58166"/>
                </a:lnTo>
                <a:lnTo>
                  <a:pt x="1061593" y="56400"/>
                </a:lnTo>
                <a:lnTo>
                  <a:pt x="1069086" y="50165"/>
                </a:lnTo>
                <a:lnTo>
                  <a:pt x="1069975" y="49530"/>
                </a:lnTo>
                <a:lnTo>
                  <a:pt x="1074928" y="48514"/>
                </a:lnTo>
                <a:lnTo>
                  <a:pt x="1075817" y="43815"/>
                </a:lnTo>
                <a:close/>
              </a:path>
              <a:path w="4800600" h="67310">
                <a:moveTo>
                  <a:pt x="1246124" y="39878"/>
                </a:moveTo>
                <a:lnTo>
                  <a:pt x="1195578" y="27559"/>
                </a:lnTo>
                <a:lnTo>
                  <a:pt x="1176401" y="30861"/>
                </a:lnTo>
                <a:lnTo>
                  <a:pt x="1165479" y="33401"/>
                </a:lnTo>
                <a:lnTo>
                  <a:pt x="1155319" y="42799"/>
                </a:lnTo>
                <a:lnTo>
                  <a:pt x="1155446" y="47637"/>
                </a:lnTo>
                <a:lnTo>
                  <a:pt x="1170178" y="52324"/>
                </a:lnTo>
                <a:lnTo>
                  <a:pt x="1199769" y="60718"/>
                </a:lnTo>
                <a:lnTo>
                  <a:pt x="1200531" y="60579"/>
                </a:lnTo>
                <a:lnTo>
                  <a:pt x="1205992" y="58293"/>
                </a:lnTo>
                <a:lnTo>
                  <a:pt x="1211072" y="54102"/>
                </a:lnTo>
                <a:lnTo>
                  <a:pt x="1220851" y="55245"/>
                </a:lnTo>
                <a:lnTo>
                  <a:pt x="1225804" y="56261"/>
                </a:lnTo>
                <a:lnTo>
                  <a:pt x="1233424" y="52578"/>
                </a:lnTo>
                <a:lnTo>
                  <a:pt x="1236345" y="52578"/>
                </a:lnTo>
                <a:lnTo>
                  <a:pt x="1244981" y="48387"/>
                </a:lnTo>
                <a:lnTo>
                  <a:pt x="1246124" y="39878"/>
                </a:lnTo>
                <a:close/>
              </a:path>
              <a:path w="4800600" h="67310">
                <a:moveTo>
                  <a:pt x="1435227" y="38608"/>
                </a:moveTo>
                <a:lnTo>
                  <a:pt x="1434465" y="37084"/>
                </a:lnTo>
                <a:lnTo>
                  <a:pt x="1419593" y="27559"/>
                </a:lnTo>
                <a:lnTo>
                  <a:pt x="1412875" y="30226"/>
                </a:lnTo>
                <a:lnTo>
                  <a:pt x="1405001" y="31750"/>
                </a:lnTo>
                <a:lnTo>
                  <a:pt x="1397635" y="31115"/>
                </a:lnTo>
                <a:lnTo>
                  <a:pt x="1391018" y="30353"/>
                </a:lnTo>
                <a:lnTo>
                  <a:pt x="1385570" y="31115"/>
                </a:lnTo>
                <a:lnTo>
                  <a:pt x="1375156" y="31115"/>
                </a:lnTo>
                <a:lnTo>
                  <a:pt x="1368171" y="30099"/>
                </a:lnTo>
                <a:lnTo>
                  <a:pt x="1355471" y="32512"/>
                </a:lnTo>
                <a:lnTo>
                  <a:pt x="1347089" y="30226"/>
                </a:lnTo>
                <a:lnTo>
                  <a:pt x="1344295" y="38227"/>
                </a:lnTo>
                <a:lnTo>
                  <a:pt x="1349502" y="40386"/>
                </a:lnTo>
                <a:lnTo>
                  <a:pt x="1354709" y="42938"/>
                </a:lnTo>
                <a:lnTo>
                  <a:pt x="1363218" y="45466"/>
                </a:lnTo>
                <a:lnTo>
                  <a:pt x="1367028" y="45339"/>
                </a:lnTo>
                <a:lnTo>
                  <a:pt x="1376299" y="43815"/>
                </a:lnTo>
                <a:lnTo>
                  <a:pt x="1382268" y="42037"/>
                </a:lnTo>
                <a:lnTo>
                  <a:pt x="1390015" y="40386"/>
                </a:lnTo>
                <a:lnTo>
                  <a:pt x="1392047" y="40259"/>
                </a:lnTo>
                <a:lnTo>
                  <a:pt x="1404366" y="43434"/>
                </a:lnTo>
                <a:lnTo>
                  <a:pt x="1414526" y="44462"/>
                </a:lnTo>
                <a:lnTo>
                  <a:pt x="1423924" y="44081"/>
                </a:lnTo>
                <a:lnTo>
                  <a:pt x="1432560" y="42037"/>
                </a:lnTo>
                <a:lnTo>
                  <a:pt x="1433703" y="41668"/>
                </a:lnTo>
                <a:lnTo>
                  <a:pt x="1434973" y="40525"/>
                </a:lnTo>
                <a:lnTo>
                  <a:pt x="1435227" y="38608"/>
                </a:lnTo>
                <a:close/>
              </a:path>
              <a:path w="4800600" h="67310">
                <a:moveTo>
                  <a:pt x="1600073" y="53606"/>
                </a:moveTo>
                <a:lnTo>
                  <a:pt x="1595882" y="42672"/>
                </a:lnTo>
                <a:lnTo>
                  <a:pt x="1593088" y="39497"/>
                </a:lnTo>
                <a:lnTo>
                  <a:pt x="1573403" y="35052"/>
                </a:lnTo>
                <a:lnTo>
                  <a:pt x="1559052" y="33782"/>
                </a:lnTo>
                <a:lnTo>
                  <a:pt x="1552956" y="38608"/>
                </a:lnTo>
                <a:lnTo>
                  <a:pt x="1540637" y="40259"/>
                </a:lnTo>
                <a:lnTo>
                  <a:pt x="1533779" y="37973"/>
                </a:lnTo>
                <a:lnTo>
                  <a:pt x="1523873" y="42938"/>
                </a:lnTo>
                <a:lnTo>
                  <a:pt x="1520063" y="44323"/>
                </a:lnTo>
                <a:lnTo>
                  <a:pt x="1512189" y="48768"/>
                </a:lnTo>
                <a:lnTo>
                  <a:pt x="1512062" y="54991"/>
                </a:lnTo>
                <a:lnTo>
                  <a:pt x="1521079" y="59956"/>
                </a:lnTo>
                <a:lnTo>
                  <a:pt x="1526159" y="62369"/>
                </a:lnTo>
                <a:lnTo>
                  <a:pt x="1538478" y="64516"/>
                </a:lnTo>
                <a:lnTo>
                  <a:pt x="1559814" y="66929"/>
                </a:lnTo>
                <a:lnTo>
                  <a:pt x="1571371" y="66421"/>
                </a:lnTo>
                <a:lnTo>
                  <a:pt x="1600073" y="53606"/>
                </a:lnTo>
                <a:close/>
              </a:path>
              <a:path w="4800600" h="67310">
                <a:moveTo>
                  <a:pt x="1758569" y="40906"/>
                </a:moveTo>
                <a:lnTo>
                  <a:pt x="1749933" y="40144"/>
                </a:lnTo>
                <a:lnTo>
                  <a:pt x="1732915" y="39878"/>
                </a:lnTo>
                <a:lnTo>
                  <a:pt x="1716151" y="41287"/>
                </a:lnTo>
                <a:lnTo>
                  <a:pt x="1699514" y="44462"/>
                </a:lnTo>
                <a:lnTo>
                  <a:pt x="1695958" y="45339"/>
                </a:lnTo>
                <a:lnTo>
                  <a:pt x="1692783" y="48018"/>
                </a:lnTo>
                <a:lnTo>
                  <a:pt x="1685798" y="53340"/>
                </a:lnTo>
                <a:lnTo>
                  <a:pt x="1745615" y="64008"/>
                </a:lnTo>
                <a:lnTo>
                  <a:pt x="1751711" y="63131"/>
                </a:lnTo>
                <a:lnTo>
                  <a:pt x="1758569" y="62484"/>
                </a:lnTo>
                <a:lnTo>
                  <a:pt x="1758569" y="40906"/>
                </a:lnTo>
                <a:close/>
              </a:path>
              <a:path w="4800600" h="67310">
                <a:moveTo>
                  <a:pt x="3233801" y="36703"/>
                </a:moveTo>
                <a:lnTo>
                  <a:pt x="3233039" y="32639"/>
                </a:lnTo>
                <a:lnTo>
                  <a:pt x="3218180" y="9144"/>
                </a:lnTo>
                <a:lnTo>
                  <a:pt x="3211449" y="16002"/>
                </a:lnTo>
                <a:lnTo>
                  <a:pt x="3203575" y="19812"/>
                </a:lnTo>
                <a:lnTo>
                  <a:pt x="3196209" y="18288"/>
                </a:lnTo>
                <a:lnTo>
                  <a:pt x="3189605" y="16129"/>
                </a:lnTo>
                <a:lnTo>
                  <a:pt x="3184144" y="18161"/>
                </a:lnTo>
                <a:lnTo>
                  <a:pt x="3173730" y="18161"/>
                </a:lnTo>
                <a:lnTo>
                  <a:pt x="3166745" y="15748"/>
                </a:lnTo>
                <a:lnTo>
                  <a:pt x="3159887" y="18669"/>
                </a:lnTo>
                <a:lnTo>
                  <a:pt x="3154045" y="21590"/>
                </a:lnTo>
                <a:lnTo>
                  <a:pt x="3145663" y="16002"/>
                </a:lnTo>
                <a:lnTo>
                  <a:pt x="3142869" y="35687"/>
                </a:lnTo>
                <a:lnTo>
                  <a:pt x="3148076" y="41148"/>
                </a:lnTo>
                <a:lnTo>
                  <a:pt x="3153283" y="47637"/>
                </a:lnTo>
                <a:lnTo>
                  <a:pt x="3161792" y="53987"/>
                </a:lnTo>
                <a:lnTo>
                  <a:pt x="3165602" y="53606"/>
                </a:lnTo>
                <a:lnTo>
                  <a:pt x="3174873" y="49669"/>
                </a:lnTo>
                <a:lnTo>
                  <a:pt x="3180842" y="45339"/>
                </a:lnTo>
                <a:lnTo>
                  <a:pt x="3188589" y="41148"/>
                </a:lnTo>
                <a:lnTo>
                  <a:pt x="3190621" y="40906"/>
                </a:lnTo>
                <a:lnTo>
                  <a:pt x="3192272" y="42164"/>
                </a:lnTo>
                <a:lnTo>
                  <a:pt x="3202940" y="48641"/>
                </a:lnTo>
                <a:lnTo>
                  <a:pt x="3213100" y="51435"/>
                </a:lnTo>
                <a:lnTo>
                  <a:pt x="3222498" y="50292"/>
                </a:lnTo>
                <a:lnTo>
                  <a:pt x="3231134" y="45339"/>
                </a:lnTo>
                <a:lnTo>
                  <a:pt x="3232277" y="44323"/>
                </a:lnTo>
                <a:lnTo>
                  <a:pt x="3233547" y="41402"/>
                </a:lnTo>
                <a:lnTo>
                  <a:pt x="3233801" y="36703"/>
                </a:lnTo>
                <a:close/>
              </a:path>
              <a:path w="4800600" h="67310">
                <a:moveTo>
                  <a:pt x="3386709" y="30861"/>
                </a:moveTo>
                <a:lnTo>
                  <a:pt x="3384042" y="25654"/>
                </a:lnTo>
                <a:lnTo>
                  <a:pt x="3368421" y="23876"/>
                </a:lnTo>
                <a:lnTo>
                  <a:pt x="3339465" y="21463"/>
                </a:lnTo>
                <a:lnTo>
                  <a:pt x="3291078" y="30734"/>
                </a:lnTo>
                <a:lnTo>
                  <a:pt x="3290570" y="33020"/>
                </a:lnTo>
                <a:lnTo>
                  <a:pt x="3289173" y="35814"/>
                </a:lnTo>
                <a:lnTo>
                  <a:pt x="3292221" y="39116"/>
                </a:lnTo>
                <a:lnTo>
                  <a:pt x="3296031" y="41910"/>
                </a:lnTo>
                <a:lnTo>
                  <a:pt x="3298444" y="41529"/>
                </a:lnTo>
                <a:lnTo>
                  <a:pt x="3305175" y="41402"/>
                </a:lnTo>
                <a:lnTo>
                  <a:pt x="3311525" y="42545"/>
                </a:lnTo>
                <a:lnTo>
                  <a:pt x="3317875" y="43942"/>
                </a:lnTo>
                <a:lnTo>
                  <a:pt x="3324606" y="44577"/>
                </a:lnTo>
                <a:lnTo>
                  <a:pt x="3331464" y="44577"/>
                </a:lnTo>
                <a:lnTo>
                  <a:pt x="3338449" y="45212"/>
                </a:lnTo>
                <a:lnTo>
                  <a:pt x="3345688" y="46355"/>
                </a:lnTo>
                <a:lnTo>
                  <a:pt x="3352800" y="47879"/>
                </a:lnTo>
                <a:lnTo>
                  <a:pt x="3361817" y="48641"/>
                </a:lnTo>
                <a:lnTo>
                  <a:pt x="3371342" y="46875"/>
                </a:lnTo>
                <a:lnTo>
                  <a:pt x="3379343" y="42799"/>
                </a:lnTo>
                <a:lnTo>
                  <a:pt x="3384423" y="36449"/>
                </a:lnTo>
                <a:lnTo>
                  <a:pt x="3386709" y="30861"/>
                </a:lnTo>
                <a:close/>
              </a:path>
              <a:path w="4800600" h="67310">
                <a:moveTo>
                  <a:pt x="3566287" y="19558"/>
                </a:moveTo>
                <a:lnTo>
                  <a:pt x="3557270" y="18669"/>
                </a:lnTo>
                <a:lnTo>
                  <a:pt x="3539617" y="18415"/>
                </a:lnTo>
                <a:lnTo>
                  <a:pt x="3522091" y="19939"/>
                </a:lnTo>
                <a:lnTo>
                  <a:pt x="3504819" y="23622"/>
                </a:lnTo>
                <a:lnTo>
                  <a:pt x="3501009" y="24638"/>
                </a:lnTo>
                <a:lnTo>
                  <a:pt x="3490468" y="33782"/>
                </a:lnTo>
                <a:lnTo>
                  <a:pt x="3552698" y="45593"/>
                </a:lnTo>
                <a:lnTo>
                  <a:pt x="3559048" y="44577"/>
                </a:lnTo>
                <a:lnTo>
                  <a:pt x="3566287" y="43815"/>
                </a:lnTo>
                <a:lnTo>
                  <a:pt x="3566287" y="19558"/>
                </a:lnTo>
                <a:close/>
              </a:path>
              <a:path w="4800600" h="67310">
                <a:moveTo>
                  <a:pt x="3755263" y="22987"/>
                </a:moveTo>
                <a:lnTo>
                  <a:pt x="3750945" y="12065"/>
                </a:lnTo>
                <a:lnTo>
                  <a:pt x="3748024" y="8763"/>
                </a:lnTo>
                <a:lnTo>
                  <a:pt x="3727704" y="4318"/>
                </a:lnTo>
                <a:lnTo>
                  <a:pt x="3712718" y="3048"/>
                </a:lnTo>
                <a:lnTo>
                  <a:pt x="3706495" y="7874"/>
                </a:lnTo>
                <a:lnTo>
                  <a:pt x="3693795" y="9525"/>
                </a:lnTo>
                <a:lnTo>
                  <a:pt x="3686683" y="7239"/>
                </a:lnTo>
                <a:lnTo>
                  <a:pt x="3676396" y="12319"/>
                </a:lnTo>
                <a:lnTo>
                  <a:pt x="3672459" y="13716"/>
                </a:lnTo>
                <a:lnTo>
                  <a:pt x="3664331" y="18161"/>
                </a:lnTo>
                <a:lnTo>
                  <a:pt x="3664204" y="24384"/>
                </a:lnTo>
                <a:lnTo>
                  <a:pt x="3673602" y="29210"/>
                </a:lnTo>
                <a:lnTo>
                  <a:pt x="3678809" y="31623"/>
                </a:lnTo>
                <a:lnTo>
                  <a:pt x="3691509" y="33909"/>
                </a:lnTo>
                <a:lnTo>
                  <a:pt x="3713607" y="36322"/>
                </a:lnTo>
                <a:lnTo>
                  <a:pt x="3725545" y="35814"/>
                </a:lnTo>
                <a:lnTo>
                  <a:pt x="3755263" y="22987"/>
                </a:lnTo>
                <a:close/>
              </a:path>
              <a:path w="4800600" h="67310">
                <a:moveTo>
                  <a:pt x="3931793" y="33274"/>
                </a:moveTo>
                <a:lnTo>
                  <a:pt x="3930523" y="29972"/>
                </a:lnTo>
                <a:lnTo>
                  <a:pt x="3925951" y="25527"/>
                </a:lnTo>
                <a:lnTo>
                  <a:pt x="3918458" y="22479"/>
                </a:lnTo>
                <a:lnTo>
                  <a:pt x="3902075" y="18415"/>
                </a:lnTo>
                <a:lnTo>
                  <a:pt x="3854323" y="25908"/>
                </a:lnTo>
                <a:lnTo>
                  <a:pt x="3834892" y="33147"/>
                </a:lnTo>
                <a:lnTo>
                  <a:pt x="3828034" y="35179"/>
                </a:lnTo>
                <a:lnTo>
                  <a:pt x="3825875" y="35560"/>
                </a:lnTo>
                <a:lnTo>
                  <a:pt x="3822954" y="38112"/>
                </a:lnTo>
                <a:lnTo>
                  <a:pt x="3822700" y="42418"/>
                </a:lnTo>
                <a:lnTo>
                  <a:pt x="3823970" y="46875"/>
                </a:lnTo>
                <a:lnTo>
                  <a:pt x="3825875" y="47498"/>
                </a:lnTo>
                <a:lnTo>
                  <a:pt x="3835781" y="51562"/>
                </a:lnTo>
                <a:lnTo>
                  <a:pt x="3841115" y="52070"/>
                </a:lnTo>
                <a:lnTo>
                  <a:pt x="3846703" y="49530"/>
                </a:lnTo>
                <a:lnTo>
                  <a:pt x="3849243" y="47637"/>
                </a:lnTo>
                <a:lnTo>
                  <a:pt x="3851021" y="48387"/>
                </a:lnTo>
                <a:lnTo>
                  <a:pt x="3856228" y="52463"/>
                </a:lnTo>
                <a:lnTo>
                  <a:pt x="3860292" y="54368"/>
                </a:lnTo>
                <a:lnTo>
                  <a:pt x="3871468" y="55118"/>
                </a:lnTo>
                <a:lnTo>
                  <a:pt x="3879215" y="54737"/>
                </a:lnTo>
                <a:lnTo>
                  <a:pt x="3893566" y="54737"/>
                </a:lnTo>
                <a:lnTo>
                  <a:pt x="3900551" y="54991"/>
                </a:lnTo>
                <a:lnTo>
                  <a:pt x="3907409" y="54737"/>
                </a:lnTo>
                <a:lnTo>
                  <a:pt x="3931793" y="33274"/>
                </a:lnTo>
                <a:close/>
              </a:path>
              <a:path w="4800600" h="67310">
                <a:moveTo>
                  <a:pt x="4118102" y="37973"/>
                </a:moveTo>
                <a:lnTo>
                  <a:pt x="4116451" y="29718"/>
                </a:lnTo>
                <a:lnTo>
                  <a:pt x="4115435" y="25019"/>
                </a:lnTo>
                <a:lnTo>
                  <a:pt x="4110482" y="20447"/>
                </a:lnTo>
                <a:lnTo>
                  <a:pt x="4110482" y="29718"/>
                </a:lnTo>
                <a:lnTo>
                  <a:pt x="4110355" y="20320"/>
                </a:lnTo>
                <a:lnTo>
                  <a:pt x="4095115" y="18542"/>
                </a:lnTo>
                <a:lnTo>
                  <a:pt x="4089400" y="18415"/>
                </a:lnTo>
                <a:lnTo>
                  <a:pt x="4036568" y="24638"/>
                </a:lnTo>
                <a:lnTo>
                  <a:pt x="3991864" y="36195"/>
                </a:lnTo>
                <a:lnTo>
                  <a:pt x="3990340" y="38608"/>
                </a:lnTo>
                <a:lnTo>
                  <a:pt x="3990467" y="41287"/>
                </a:lnTo>
                <a:lnTo>
                  <a:pt x="3992372" y="43180"/>
                </a:lnTo>
                <a:lnTo>
                  <a:pt x="3999738" y="45974"/>
                </a:lnTo>
                <a:lnTo>
                  <a:pt x="4005580" y="47752"/>
                </a:lnTo>
                <a:lnTo>
                  <a:pt x="4011676" y="48641"/>
                </a:lnTo>
                <a:lnTo>
                  <a:pt x="4018280" y="47752"/>
                </a:lnTo>
                <a:lnTo>
                  <a:pt x="4021201" y="46990"/>
                </a:lnTo>
                <a:lnTo>
                  <a:pt x="4025011" y="48018"/>
                </a:lnTo>
                <a:lnTo>
                  <a:pt x="4063492" y="53340"/>
                </a:lnTo>
                <a:lnTo>
                  <a:pt x="4099052" y="54737"/>
                </a:lnTo>
                <a:lnTo>
                  <a:pt x="4104132" y="54483"/>
                </a:lnTo>
                <a:lnTo>
                  <a:pt x="4107053" y="52578"/>
                </a:lnTo>
                <a:lnTo>
                  <a:pt x="4104132" y="46990"/>
                </a:lnTo>
                <a:lnTo>
                  <a:pt x="4103751" y="45974"/>
                </a:lnTo>
                <a:lnTo>
                  <a:pt x="4103751" y="44081"/>
                </a:lnTo>
                <a:lnTo>
                  <a:pt x="4103497" y="42799"/>
                </a:lnTo>
                <a:lnTo>
                  <a:pt x="4103497" y="42672"/>
                </a:lnTo>
                <a:lnTo>
                  <a:pt x="4105021" y="42545"/>
                </a:lnTo>
                <a:lnTo>
                  <a:pt x="4107307" y="42418"/>
                </a:lnTo>
                <a:lnTo>
                  <a:pt x="4107878" y="42291"/>
                </a:lnTo>
                <a:lnTo>
                  <a:pt x="4103497" y="42291"/>
                </a:lnTo>
                <a:lnTo>
                  <a:pt x="4103293" y="42291"/>
                </a:lnTo>
                <a:lnTo>
                  <a:pt x="4102989" y="42799"/>
                </a:lnTo>
                <a:lnTo>
                  <a:pt x="4103370" y="42037"/>
                </a:lnTo>
                <a:lnTo>
                  <a:pt x="4100703" y="36830"/>
                </a:lnTo>
                <a:lnTo>
                  <a:pt x="4099814" y="32639"/>
                </a:lnTo>
                <a:lnTo>
                  <a:pt x="4101592" y="29972"/>
                </a:lnTo>
                <a:lnTo>
                  <a:pt x="4105275" y="29718"/>
                </a:lnTo>
                <a:lnTo>
                  <a:pt x="4107815" y="30734"/>
                </a:lnTo>
                <a:lnTo>
                  <a:pt x="4110482" y="31242"/>
                </a:lnTo>
                <a:lnTo>
                  <a:pt x="4109720" y="32639"/>
                </a:lnTo>
                <a:lnTo>
                  <a:pt x="4109212" y="34163"/>
                </a:lnTo>
                <a:lnTo>
                  <a:pt x="4106799" y="37846"/>
                </a:lnTo>
                <a:lnTo>
                  <a:pt x="4104767" y="40259"/>
                </a:lnTo>
                <a:lnTo>
                  <a:pt x="4103497" y="42037"/>
                </a:lnTo>
                <a:lnTo>
                  <a:pt x="4103497" y="42164"/>
                </a:lnTo>
                <a:lnTo>
                  <a:pt x="4108450" y="42164"/>
                </a:lnTo>
                <a:lnTo>
                  <a:pt x="4115943" y="40525"/>
                </a:lnTo>
                <a:lnTo>
                  <a:pt x="4118102" y="37973"/>
                </a:lnTo>
                <a:close/>
              </a:path>
              <a:path w="4800600" h="67310">
                <a:moveTo>
                  <a:pt x="4273804" y="28321"/>
                </a:moveTo>
                <a:lnTo>
                  <a:pt x="4270756" y="25146"/>
                </a:lnTo>
                <a:lnTo>
                  <a:pt x="4257802" y="20447"/>
                </a:lnTo>
                <a:lnTo>
                  <a:pt x="4249547" y="19177"/>
                </a:lnTo>
                <a:lnTo>
                  <a:pt x="4236466" y="22352"/>
                </a:lnTo>
                <a:lnTo>
                  <a:pt x="4233291" y="22479"/>
                </a:lnTo>
                <a:lnTo>
                  <a:pt x="4228084" y="20828"/>
                </a:lnTo>
                <a:lnTo>
                  <a:pt x="4214622" y="18415"/>
                </a:lnTo>
                <a:lnTo>
                  <a:pt x="4201414" y="19177"/>
                </a:lnTo>
                <a:lnTo>
                  <a:pt x="4188333" y="21971"/>
                </a:lnTo>
                <a:lnTo>
                  <a:pt x="4173855" y="26797"/>
                </a:lnTo>
                <a:lnTo>
                  <a:pt x="4172585" y="28448"/>
                </a:lnTo>
                <a:lnTo>
                  <a:pt x="4167124" y="33909"/>
                </a:lnTo>
                <a:lnTo>
                  <a:pt x="4208145" y="48260"/>
                </a:lnTo>
                <a:lnTo>
                  <a:pt x="4219575" y="48768"/>
                </a:lnTo>
                <a:lnTo>
                  <a:pt x="4231005" y="48768"/>
                </a:lnTo>
                <a:lnTo>
                  <a:pt x="4242562" y="48018"/>
                </a:lnTo>
                <a:lnTo>
                  <a:pt x="4250563" y="46228"/>
                </a:lnTo>
                <a:lnTo>
                  <a:pt x="4258691" y="44704"/>
                </a:lnTo>
                <a:lnTo>
                  <a:pt x="4271391" y="40767"/>
                </a:lnTo>
                <a:lnTo>
                  <a:pt x="4273804" y="36830"/>
                </a:lnTo>
                <a:lnTo>
                  <a:pt x="4273804" y="28321"/>
                </a:lnTo>
                <a:close/>
              </a:path>
              <a:path w="4800600" h="67310">
                <a:moveTo>
                  <a:pt x="4474972" y="30734"/>
                </a:moveTo>
                <a:lnTo>
                  <a:pt x="4473829" y="27686"/>
                </a:lnTo>
                <a:lnTo>
                  <a:pt x="4472305" y="26162"/>
                </a:lnTo>
                <a:lnTo>
                  <a:pt x="4467479" y="22860"/>
                </a:lnTo>
                <a:lnTo>
                  <a:pt x="4461764" y="21971"/>
                </a:lnTo>
                <a:lnTo>
                  <a:pt x="4455922" y="23368"/>
                </a:lnTo>
                <a:lnTo>
                  <a:pt x="4450334" y="26924"/>
                </a:lnTo>
                <a:lnTo>
                  <a:pt x="4447921" y="29210"/>
                </a:lnTo>
                <a:lnTo>
                  <a:pt x="4445508" y="29718"/>
                </a:lnTo>
                <a:lnTo>
                  <a:pt x="4441190" y="18542"/>
                </a:lnTo>
                <a:lnTo>
                  <a:pt x="4434459" y="18415"/>
                </a:lnTo>
                <a:lnTo>
                  <a:pt x="4422394" y="21590"/>
                </a:lnTo>
                <a:lnTo>
                  <a:pt x="4417187" y="21717"/>
                </a:lnTo>
                <a:lnTo>
                  <a:pt x="4414647" y="23876"/>
                </a:lnTo>
                <a:lnTo>
                  <a:pt x="4409186" y="26670"/>
                </a:lnTo>
                <a:lnTo>
                  <a:pt x="4403217" y="27178"/>
                </a:lnTo>
                <a:lnTo>
                  <a:pt x="4397248" y="27051"/>
                </a:lnTo>
                <a:lnTo>
                  <a:pt x="4391406" y="27813"/>
                </a:lnTo>
                <a:lnTo>
                  <a:pt x="4383913" y="26162"/>
                </a:lnTo>
                <a:lnTo>
                  <a:pt x="4376420" y="26797"/>
                </a:lnTo>
                <a:lnTo>
                  <a:pt x="4368927" y="28321"/>
                </a:lnTo>
                <a:lnTo>
                  <a:pt x="4361434" y="28956"/>
                </a:lnTo>
                <a:lnTo>
                  <a:pt x="4358640" y="28956"/>
                </a:lnTo>
                <a:lnTo>
                  <a:pt x="4354830" y="31242"/>
                </a:lnTo>
                <a:lnTo>
                  <a:pt x="4351274" y="35560"/>
                </a:lnTo>
                <a:lnTo>
                  <a:pt x="4350131" y="39116"/>
                </a:lnTo>
                <a:lnTo>
                  <a:pt x="4352163" y="43180"/>
                </a:lnTo>
                <a:lnTo>
                  <a:pt x="4356100" y="45212"/>
                </a:lnTo>
                <a:lnTo>
                  <a:pt x="4362831" y="45974"/>
                </a:lnTo>
                <a:lnTo>
                  <a:pt x="4368038" y="43053"/>
                </a:lnTo>
                <a:lnTo>
                  <a:pt x="4370705" y="44462"/>
                </a:lnTo>
                <a:lnTo>
                  <a:pt x="4381500" y="47879"/>
                </a:lnTo>
                <a:lnTo>
                  <a:pt x="4392676" y="48768"/>
                </a:lnTo>
                <a:lnTo>
                  <a:pt x="4403979" y="49403"/>
                </a:lnTo>
                <a:lnTo>
                  <a:pt x="4414774" y="51689"/>
                </a:lnTo>
                <a:lnTo>
                  <a:pt x="4450461" y="45847"/>
                </a:lnTo>
                <a:lnTo>
                  <a:pt x="4468749" y="42291"/>
                </a:lnTo>
                <a:lnTo>
                  <a:pt x="4472051" y="37350"/>
                </a:lnTo>
                <a:lnTo>
                  <a:pt x="4474972" y="30734"/>
                </a:lnTo>
                <a:close/>
              </a:path>
              <a:path w="4800600" h="67310">
                <a:moveTo>
                  <a:pt x="4651629" y="42418"/>
                </a:moveTo>
                <a:lnTo>
                  <a:pt x="4650346" y="38354"/>
                </a:lnTo>
                <a:lnTo>
                  <a:pt x="4643755" y="28956"/>
                </a:lnTo>
                <a:lnTo>
                  <a:pt x="4637646" y="23749"/>
                </a:lnTo>
                <a:lnTo>
                  <a:pt x="4628007" y="22987"/>
                </a:lnTo>
                <a:lnTo>
                  <a:pt x="4628007" y="36703"/>
                </a:lnTo>
                <a:lnTo>
                  <a:pt x="4628007" y="42672"/>
                </a:lnTo>
                <a:lnTo>
                  <a:pt x="4625594" y="45085"/>
                </a:lnTo>
                <a:lnTo>
                  <a:pt x="4623308" y="49530"/>
                </a:lnTo>
                <a:lnTo>
                  <a:pt x="4619879" y="45593"/>
                </a:lnTo>
                <a:lnTo>
                  <a:pt x="4617212" y="43561"/>
                </a:lnTo>
                <a:lnTo>
                  <a:pt x="4616196" y="39763"/>
                </a:lnTo>
                <a:lnTo>
                  <a:pt x="4618609" y="36588"/>
                </a:lnTo>
                <a:lnTo>
                  <a:pt x="4624197" y="34925"/>
                </a:lnTo>
                <a:lnTo>
                  <a:pt x="4628007" y="36703"/>
                </a:lnTo>
                <a:lnTo>
                  <a:pt x="4628007" y="22987"/>
                </a:lnTo>
                <a:lnTo>
                  <a:pt x="4620641" y="22352"/>
                </a:lnTo>
                <a:lnTo>
                  <a:pt x="4612767" y="21463"/>
                </a:lnTo>
                <a:lnTo>
                  <a:pt x="4573397" y="32766"/>
                </a:lnTo>
                <a:lnTo>
                  <a:pt x="4567174" y="32639"/>
                </a:lnTo>
                <a:lnTo>
                  <a:pt x="4560824" y="31115"/>
                </a:lnTo>
                <a:lnTo>
                  <a:pt x="4554601" y="31115"/>
                </a:lnTo>
                <a:lnTo>
                  <a:pt x="4553077" y="31496"/>
                </a:lnTo>
                <a:lnTo>
                  <a:pt x="4551172" y="33909"/>
                </a:lnTo>
                <a:lnTo>
                  <a:pt x="4548632" y="35814"/>
                </a:lnTo>
                <a:lnTo>
                  <a:pt x="4548378" y="38354"/>
                </a:lnTo>
                <a:lnTo>
                  <a:pt x="4621530" y="58166"/>
                </a:lnTo>
                <a:lnTo>
                  <a:pt x="4630039" y="57277"/>
                </a:lnTo>
                <a:lnTo>
                  <a:pt x="4637405" y="56261"/>
                </a:lnTo>
                <a:lnTo>
                  <a:pt x="4644898" y="49530"/>
                </a:lnTo>
                <a:lnTo>
                  <a:pt x="4645774" y="48768"/>
                </a:lnTo>
                <a:lnTo>
                  <a:pt x="4650740" y="47637"/>
                </a:lnTo>
                <a:lnTo>
                  <a:pt x="4651629" y="42418"/>
                </a:lnTo>
                <a:close/>
              </a:path>
              <a:path w="4800600" h="67310">
                <a:moveTo>
                  <a:pt x="4800600" y="39878"/>
                </a:moveTo>
                <a:lnTo>
                  <a:pt x="4789551" y="33401"/>
                </a:lnTo>
                <a:lnTo>
                  <a:pt x="4783582" y="30861"/>
                </a:lnTo>
                <a:lnTo>
                  <a:pt x="4771250" y="28956"/>
                </a:lnTo>
                <a:lnTo>
                  <a:pt x="4748403" y="27559"/>
                </a:lnTo>
                <a:lnTo>
                  <a:pt x="4728464" y="30861"/>
                </a:lnTo>
                <a:lnTo>
                  <a:pt x="4717148" y="33401"/>
                </a:lnTo>
                <a:lnTo>
                  <a:pt x="4706747" y="42799"/>
                </a:lnTo>
                <a:lnTo>
                  <a:pt x="4706874" y="47637"/>
                </a:lnTo>
                <a:lnTo>
                  <a:pt x="4722114" y="52324"/>
                </a:lnTo>
                <a:lnTo>
                  <a:pt x="4752594" y="60718"/>
                </a:lnTo>
                <a:lnTo>
                  <a:pt x="4753470" y="60579"/>
                </a:lnTo>
                <a:lnTo>
                  <a:pt x="4759071" y="58293"/>
                </a:lnTo>
                <a:lnTo>
                  <a:pt x="4764278" y="54102"/>
                </a:lnTo>
                <a:lnTo>
                  <a:pt x="4774565" y="55245"/>
                </a:lnTo>
                <a:lnTo>
                  <a:pt x="4779518" y="56261"/>
                </a:lnTo>
                <a:lnTo>
                  <a:pt x="4787392" y="52578"/>
                </a:lnTo>
                <a:lnTo>
                  <a:pt x="4790567" y="52578"/>
                </a:lnTo>
                <a:lnTo>
                  <a:pt x="4799457" y="48387"/>
                </a:lnTo>
                <a:lnTo>
                  <a:pt x="4800600" y="39878"/>
                </a:lnTo>
                <a:close/>
              </a:path>
            </a:pathLst>
          </a:custGeom>
          <a:solidFill>
            <a:srgbClr val="463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15388" y="1154938"/>
            <a:ext cx="4500880" cy="2745740"/>
          </a:xfrm>
          <a:prstGeom prst="rect"/>
        </p:spPr>
        <p:txBody>
          <a:bodyPr wrap="square" lIns="0" tIns="23495" rIns="0" bIns="0" rtlCol="0" vert="horz">
            <a:spAutoFit/>
          </a:bodyPr>
          <a:lstStyle/>
          <a:p>
            <a:pPr algn="ctr" marL="1344295" marR="1383665">
              <a:lnSpc>
                <a:spcPts val="5400"/>
              </a:lnSpc>
              <a:spcBef>
                <a:spcPts val="185"/>
              </a:spcBef>
            </a:pPr>
            <a:r>
              <a:rPr dirty="0" sz="4400" spc="-60">
                <a:solidFill>
                  <a:srgbClr val="402B2B"/>
                </a:solidFill>
              </a:rPr>
              <a:t>WASTE </a:t>
            </a:r>
            <a:r>
              <a:rPr dirty="0" sz="4400" spc="-25">
                <a:solidFill>
                  <a:srgbClr val="402B2B"/>
                </a:solidFill>
              </a:rPr>
              <a:t>AND</a:t>
            </a:r>
            <a:endParaRPr sz="4400"/>
          </a:p>
          <a:p>
            <a:pPr algn="ctr" marL="12065" marR="5080">
              <a:lnSpc>
                <a:spcPts val="5280"/>
              </a:lnSpc>
              <a:spcBef>
                <a:spcPts val="70"/>
              </a:spcBef>
            </a:pPr>
            <a:r>
              <a:rPr dirty="0" sz="4400" spc="150">
                <a:solidFill>
                  <a:srgbClr val="402B2B"/>
                </a:solidFill>
              </a:rPr>
              <a:t>SUSTAINABILITY </a:t>
            </a:r>
            <a:r>
              <a:rPr dirty="0" sz="4400" spc="190">
                <a:solidFill>
                  <a:srgbClr val="402B2B"/>
                </a:solidFill>
              </a:rPr>
              <a:t>IN</a:t>
            </a:r>
            <a:endParaRPr sz="4400"/>
          </a:p>
        </p:txBody>
      </p:sp>
      <p:sp>
        <p:nvSpPr>
          <p:cNvPr id="10" name="object 10" descr=""/>
          <p:cNvSpPr txBox="1"/>
          <p:nvPr/>
        </p:nvSpPr>
        <p:spPr>
          <a:xfrm>
            <a:off x="3436111" y="3868039"/>
            <a:ext cx="206502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50">
                <a:solidFill>
                  <a:srgbClr val="402B2B"/>
                </a:solidFill>
                <a:latin typeface="Caladea"/>
                <a:cs typeface="Caladea"/>
              </a:rPr>
              <a:t>HOSTEL</a:t>
            </a:r>
            <a:endParaRPr sz="4400">
              <a:latin typeface="Caladea"/>
              <a:cs typeface="Calade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438400" y="862583"/>
            <a:ext cx="9476740" cy="4843780"/>
            <a:chOff x="2438400" y="862583"/>
            <a:chExt cx="9476740" cy="4843780"/>
          </a:xfrm>
        </p:grpSpPr>
        <p:sp>
          <p:nvSpPr>
            <p:cNvPr id="12" name="object 12" descr=""/>
            <p:cNvSpPr/>
            <p:nvPr/>
          </p:nvSpPr>
          <p:spPr>
            <a:xfrm>
              <a:off x="2438400" y="4709160"/>
              <a:ext cx="3935095" cy="106680"/>
            </a:xfrm>
            <a:custGeom>
              <a:avLst/>
              <a:gdLst/>
              <a:ahLst/>
              <a:cxnLst/>
              <a:rect l="l" t="t" r="r" b="b"/>
              <a:pathLst>
                <a:path w="3935095" h="106679">
                  <a:moveTo>
                    <a:pt x="1633220" y="44196"/>
                  </a:moveTo>
                  <a:lnTo>
                    <a:pt x="1579372" y="29337"/>
                  </a:lnTo>
                  <a:lnTo>
                    <a:pt x="0" y="44196"/>
                  </a:lnTo>
                  <a:lnTo>
                    <a:pt x="1579372" y="59182"/>
                  </a:lnTo>
                  <a:lnTo>
                    <a:pt x="1633220" y="44196"/>
                  </a:lnTo>
                  <a:close/>
                </a:path>
                <a:path w="3935095" h="106679">
                  <a:moveTo>
                    <a:pt x="1953768" y="33782"/>
                  </a:moveTo>
                  <a:lnTo>
                    <a:pt x="1949831" y="24511"/>
                  </a:lnTo>
                  <a:lnTo>
                    <a:pt x="1940560" y="20828"/>
                  </a:lnTo>
                  <a:lnTo>
                    <a:pt x="1929384" y="22352"/>
                  </a:lnTo>
                  <a:lnTo>
                    <a:pt x="1919986" y="29083"/>
                  </a:lnTo>
                  <a:lnTo>
                    <a:pt x="1916557" y="39878"/>
                  </a:lnTo>
                  <a:lnTo>
                    <a:pt x="1918589" y="51562"/>
                  </a:lnTo>
                  <a:lnTo>
                    <a:pt x="1922272" y="60833"/>
                  </a:lnTo>
                  <a:lnTo>
                    <a:pt x="1924304" y="64770"/>
                  </a:lnTo>
                  <a:lnTo>
                    <a:pt x="1926844" y="50927"/>
                  </a:lnTo>
                  <a:lnTo>
                    <a:pt x="1937131" y="45212"/>
                  </a:lnTo>
                  <a:lnTo>
                    <a:pt x="1948434" y="41656"/>
                  </a:lnTo>
                  <a:lnTo>
                    <a:pt x="1953768" y="33782"/>
                  </a:lnTo>
                  <a:close/>
                </a:path>
                <a:path w="3935095" h="106679">
                  <a:moveTo>
                    <a:pt x="2000758" y="39878"/>
                  </a:moveTo>
                  <a:lnTo>
                    <a:pt x="1997456" y="29083"/>
                  </a:lnTo>
                  <a:lnTo>
                    <a:pt x="1987931" y="22352"/>
                  </a:lnTo>
                  <a:lnTo>
                    <a:pt x="1976755" y="20828"/>
                  </a:lnTo>
                  <a:lnTo>
                    <a:pt x="1967357" y="24511"/>
                  </a:lnTo>
                  <a:lnTo>
                    <a:pt x="1963420" y="33782"/>
                  </a:lnTo>
                  <a:lnTo>
                    <a:pt x="1968754" y="41656"/>
                  </a:lnTo>
                  <a:lnTo>
                    <a:pt x="1980057" y="45212"/>
                  </a:lnTo>
                  <a:lnTo>
                    <a:pt x="1990344" y="50927"/>
                  </a:lnTo>
                  <a:lnTo>
                    <a:pt x="1992884" y="64770"/>
                  </a:lnTo>
                  <a:lnTo>
                    <a:pt x="1994916" y="60833"/>
                  </a:lnTo>
                  <a:lnTo>
                    <a:pt x="1998726" y="51562"/>
                  </a:lnTo>
                  <a:lnTo>
                    <a:pt x="2000758" y="39878"/>
                  </a:lnTo>
                  <a:close/>
                </a:path>
                <a:path w="3935095" h="106679">
                  <a:moveTo>
                    <a:pt x="2275840" y="76835"/>
                  </a:moveTo>
                  <a:lnTo>
                    <a:pt x="2274570" y="61595"/>
                  </a:lnTo>
                  <a:lnTo>
                    <a:pt x="2267458" y="51435"/>
                  </a:lnTo>
                  <a:lnTo>
                    <a:pt x="2261108" y="46863"/>
                  </a:lnTo>
                  <a:lnTo>
                    <a:pt x="2258949" y="44831"/>
                  </a:lnTo>
                  <a:lnTo>
                    <a:pt x="2213610" y="26416"/>
                  </a:lnTo>
                  <a:lnTo>
                    <a:pt x="2206371" y="26035"/>
                  </a:lnTo>
                  <a:lnTo>
                    <a:pt x="2195195" y="26416"/>
                  </a:lnTo>
                  <a:lnTo>
                    <a:pt x="2198370" y="26416"/>
                  </a:lnTo>
                  <a:lnTo>
                    <a:pt x="2159762" y="35941"/>
                  </a:lnTo>
                  <a:lnTo>
                    <a:pt x="2115566" y="60452"/>
                  </a:lnTo>
                  <a:lnTo>
                    <a:pt x="2108200" y="64897"/>
                  </a:lnTo>
                  <a:lnTo>
                    <a:pt x="2062226" y="87884"/>
                  </a:lnTo>
                  <a:lnTo>
                    <a:pt x="2022348" y="99695"/>
                  </a:lnTo>
                  <a:lnTo>
                    <a:pt x="2006727" y="101219"/>
                  </a:lnTo>
                  <a:lnTo>
                    <a:pt x="1999107" y="101219"/>
                  </a:lnTo>
                  <a:lnTo>
                    <a:pt x="1991741" y="100711"/>
                  </a:lnTo>
                  <a:lnTo>
                    <a:pt x="1984502" y="99695"/>
                  </a:lnTo>
                  <a:lnTo>
                    <a:pt x="1974342" y="97282"/>
                  </a:lnTo>
                  <a:lnTo>
                    <a:pt x="1979168" y="97917"/>
                  </a:lnTo>
                  <a:lnTo>
                    <a:pt x="1986661" y="98425"/>
                  </a:lnTo>
                  <a:lnTo>
                    <a:pt x="1994408" y="98425"/>
                  </a:lnTo>
                  <a:lnTo>
                    <a:pt x="2002282" y="97917"/>
                  </a:lnTo>
                  <a:lnTo>
                    <a:pt x="2051050" y="86360"/>
                  </a:lnTo>
                  <a:lnTo>
                    <a:pt x="2066925" y="79883"/>
                  </a:lnTo>
                  <a:lnTo>
                    <a:pt x="2112518" y="57023"/>
                  </a:lnTo>
                  <a:lnTo>
                    <a:pt x="2140077" y="41275"/>
                  </a:lnTo>
                  <a:lnTo>
                    <a:pt x="2150999" y="35687"/>
                  </a:lnTo>
                  <a:lnTo>
                    <a:pt x="2189607" y="22987"/>
                  </a:lnTo>
                  <a:lnTo>
                    <a:pt x="2206371" y="21844"/>
                  </a:lnTo>
                  <a:lnTo>
                    <a:pt x="2215134" y="22098"/>
                  </a:lnTo>
                  <a:lnTo>
                    <a:pt x="2221230" y="23495"/>
                  </a:lnTo>
                  <a:lnTo>
                    <a:pt x="2227707" y="24511"/>
                  </a:lnTo>
                  <a:lnTo>
                    <a:pt x="2246376" y="30861"/>
                  </a:lnTo>
                  <a:lnTo>
                    <a:pt x="2251202" y="33782"/>
                  </a:lnTo>
                  <a:lnTo>
                    <a:pt x="2249678" y="28829"/>
                  </a:lnTo>
                  <a:lnTo>
                    <a:pt x="2239264" y="17907"/>
                  </a:lnTo>
                  <a:lnTo>
                    <a:pt x="2203323" y="1397"/>
                  </a:lnTo>
                  <a:lnTo>
                    <a:pt x="2189099" y="0"/>
                  </a:lnTo>
                  <a:lnTo>
                    <a:pt x="2179320" y="0"/>
                  </a:lnTo>
                  <a:lnTo>
                    <a:pt x="2135124" y="11430"/>
                  </a:lnTo>
                  <a:lnTo>
                    <a:pt x="2132584" y="12827"/>
                  </a:lnTo>
                  <a:lnTo>
                    <a:pt x="2128393" y="14605"/>
                  </a:lnTo>
                  <a:lnTo>
                    <a:pt x="2127504" y="15240"/>
                  </a:lnTo>
                  <a:lnTo>
                    <a:pt x="2122424" y="17907"/>
                  </a:lnTo>
                  <a:lnTo>
                    <a:pt x="2112772" y="23495"/>
                  </a:lnTo>
                  <a:lnTo>
                    <a:pt x="2066671" y="51181"/>
                  </a:lnTo>
                  <a:lnTo>
                    <a:pt x="2025396" y="72009"/>
                  </a:lnTo>
                  <a:lnTo>
                    <a:pt x="1981454" y="83820"/>
                  </a:lnTo>
                  <a:lnTo>
                    <a:pt x="1976755" y="83820"/>
                  </a:lnTo>
                  <a:lnTo>
                    <a:pt x="1979803" y="81280"/>
                  </a:lnTo>
                  <a:lnTo>
                    <a:pt x="1992757" y="66802"/>
                  </a:lnTo>
                  <a:lnTo>
                    <a:pt x="1992503" y="66802"/>
                  </a:lnTo>
                  <a:lnTo>
                    <a:pt x="1991995" y="67437"/>
                  </a:lnTo>
                  <a:lnTo>
                    <a:pt x="1989455" y="68834"/>
                  </a:lnTo>
                  <a:lnTo>
                    <a:pt x="1987423" y="70358"/>
                  </a:lnTo>
                  <a:lnTo>
                    <a:pt x="1958594" y="82169"/>
                  </a:lnTo>
                  <a:lnTo>
                    <a:pt x="1952625" y="80899"/>
                  </a:lnTo>
                  <a:lnTo>
                    <a:pt x="1927606" y="68834"/>
                  </a:lnTo>
                  <a:lnTo>
                    <a:pt x="1925066" y="67183"/>
                  </a:lnTo>
                  <a:lnTo>
                    <a:pt x="1925193" y="67437"/>
                  </a:lnTo>
                  <a:lnTo>
                    <a:pt x="1924939" y="67437"/>
                  </a:lnTo>
                  <a:lnTo>
                    <a:pt x="1940433" y="83820"/>
                  </a:lnTo>
                  <a:lnTo>
                    <a:pt x="1935607" y="83820"/>
                  </a:lnTo>
                  <a:lnTo>
                    <a:pt x="1898523" y="74676"/>
                  </a:lnTo>
                  <a:lnTo>
                    <a:pt x="1850517" y="51181"/>
                  </a:lnTo>
                  <a:lnTo>
                    <a:pt x="1791335" y="16002"/>
                  </a:lnTo>
                  <a:lnTo>
                    <a:pt x="1787398" y="13970"/>
                  </a:lnTo>
                  <a:lnTo>
                    <a:pt x="1784604" y="12827"/>
                  </a:lnTo>
                  <a:lnTo>
                    <a:pt x="1781937" y="11430"/>
                  </a:lnTo>
                  <a:lnTo>
                    <a:pt x="1779397" y="10414"/>
                  </a:lnTo>
                  <a:lnTo>
                    <a:pt x="1737741" y="0"/>
                  </a:lnTo>
                  <a:lnTo>
                    <a:pt x="1727581" y="0"/>
                  </a:lnTo>
                  <a:lnTo>
                    <a:pt x="1682750" y="13970"/>
                  </a:lnTo>
                  <a:lnTo>
                    <a:pt x="1665732" y="33782"/>
                  </a:lnTo>
                  <a:lnTo>
                    <a:pt x="1670939" y="30861"/>
                  </a:lnTo>
                  <a:lnTo>
                    <a:pt x="1684528" y="26416"/>
                  </a:lnTo>
                  <a:lnTo>
                    <a:pt x="1689735" y="24511"/>
                  </a:lnTo>
                  <a:lnTo>
                    <a:pt x="1696085" y="23495"/>
                  </a:lnTo>
                  <a:lnTo>
                    <a:pt x="1702308" y="22098"/>
                  </a:lnTo>
                  <a:lnTo>
                    <a:pt x="1706880" y="21844"/>
                  </a:lnTo>
                  <a:lnTo>
                    <a:pt x="1716532" y="21844"/>
                  </a:lnTo>
                  <a:lnTo>
                    <a:pt x="1766443" y="35687"/>
                  </a:lnTo>
                  <a:lnTo>
                    <a:pt x="1781556" y="43688"/>
                  </a:lnTo>
                  <a:lnTo>
                    <a:pt x="1804670" y="57023"/>
                  </a:lnTo>
                  <a:lnTo>
                    <a:pt x="1850263" y="79883"/>
                  </a:lnTo>
                  <a:lnTo>
                    <a:pt x="1890395" y="93726"/>
                  </a:lnTo>
                  <a:lnTo>
                    <a:pt x="1922780" y="98425"/>
                  </a:lnTo>
                  <a:lnTo>
                    <a:pt x="1930527" y="98425"/>
                  </a:lnTo>
                  <a:lnTo>
                    <a:pt x="1938020" y="97917"/>
                  </a:lnTo>
                  <a:lnTo>
                    <a:pt x="1942846" y="97282"/>
                  </a:lnTo>
                  <a:lnTo>
                    <a:pt x="1932813" y="99695"/>
                  </a:lnTo>
                  <a:lnTo>
                    <a:pt x="1925701" y="100711"/>
                  </a:lnTo>
                  <a:lnTo>
                    <a:pt x="1918335" y="101219"/>
                  </a:lnTo>
                  <a:lnTo>
                    <a:pt x="1910715" y="101219"/>
                  </a:lnTo>
                  <a:lnTo>
                    <a:pt x="1871091" y="93726"/>
                  </a:lnTo>
                  <a:lnTo>
                    <a:pt x="1824228" y="73152"/>
                  </a:lnTo>
                  <a:lnTo>
                    <a:pt x="1772793" y="43180"/>
                  </a:lnTo>
                  <a:lnTo>
                    <a:pt x="1765427" y="39497"/>
                  </a:lnTo>
                  <a:lnTo>
                    <a:pt x="1726311" y="27051"/>
                  </a:lnTo>
                  <a:lnTo>
                    <a:pt x="1719834" y="26416"/>
                  </a:lnTo>
                  <a:lnTo>
                    <a:pt x="1722374" y="26416"/>
                  </a:lnTo>
                  <a:lnTo>
                    <a:pt x="1710944" y="26035"/>
                  </a:lnTo>
                  <a:lnTo>
                    <a:pt x="1703578" y="26416"/>
                  </a:lnTo>
                  <a:lnTo>
                    <a:pt x="1662557" y="41656"/>
                  </a:lnTo>
                  <a:lnTo>
                    <a:pt x="1656969" y="46228"/>
                  </a:lnTo>
                  <a:lnTo>
                    <a:pt x="1649730" y="51435"/>
                  </a:lnTo>
                  <a:lnTo>
                    <a:pt x="1642491" y="61595"/>
                  </a:lnTo>
                  <a:lnTo>
                    <a:pt x="1641348" y="76835"/>
                  </a:lnTo>
                  <a:lnTo>
                    <a:pt x="1648333" y="86360"/>
                  </a:lnTo>
                  <a:lnTo>
                    <a:pt x="1660017" y="88519"/>
                  </a:lnTo>
                  <a:lnTo>
                    <a:pt x="1670812" y="84201"/>
                  </a:lnTo>
                  <a:lnTo>
                    <a:pt x="1675003" y="74676"/>
                  </a:lnTo>
                  <a:lnTo>
                    <a:pt x="1669669" y="65786"/>
                  </a:lnTo>
                  <a:lnTo>
                    <a:pt x="1660398" y="60579"/>
                  </a:lnTo>
                  <a:lnTo>
                    <a:pt x="1655064" y="54864"/>
                  </a:lnTo>
                  <a:lnTo>
                    <a:pt x="1691767" y="33909"/>
                  </a:lnTo>
                  <a:lnTo>
                    <a:pt x="1704086" y="32766"/>
                  </a:lnTo>
                  <a:lnTo>
                    <a:pt x="1717421" y="33401"/>
                  </a:lnTo>
                  <a:lnTo>
                    <a:pt x="1760093" y="46863"/>
                  </a:lnTo>
                  <a:lnTo>
                    <a:pt x="1803781" y="71501"/>
                  </a:lnTo>
                  <a:lnTo>
                    <a:pt x="1819148" y="79883"/>
                  </a:lnTo>
                  <a:lnTo>
                    <a:pt x="1868043" y="100330"/>
                  </a:lnTo>
                  <a:lnTo>
                    <a:pt x="1902206" y="106426"/>
                  </a:lnTo>
                  <a:lnTo>
                    <a:pt x="1918208" y="106426"/>
                  </a:lnTo>
                  <a:lnTo>
                    <a:pt x="1956308" y="96520"/>
                  </a:lnTo>
                  <a:lnTo>
                    <a:pt x="1958594" y="95250"/>
                  </a:lnTo>
                  <a:lnTo>
                    <a:pt x="1961134" y="96520"/>
                  </a:lnTo>
                  <a:lnTo>
                    <a:pt x="1969389" y="99949"/>
                  </a:lnTo>
                  <a:lnTo>
                    <a:pt x="1983105" y="104140"/>
                  </a:lnTo>
                  <a:lnTo>
                    <a:pt x="1999615" y="106426"/>
                  </a:lnTo>
                  <a:lnTo>
                    <a:pt x="2015109" y="106426"/>
                  </a:lnTo>
                  <a:lnTo>
                    <a:pt x="2098294" y="79883"/>
                  </a:lnTo>
                  <a:lnTo>
                    <a:pt x="2143125" y="54483"/>
                  </a:lnTo>
                  <a:lnTo>
                    <a:pt x="2157349" y="46863"/>
                  </a:lnTo>
                  <a:lnTo>
                    <a:pt x="2171573" y="40640"/>
                  </a:lnTo>
                  <a:lnTo>
                    <a:pt x="2185924" y="36068"/>
                  </a:lnTo>
                  <a:lnTo>
                    <a:pt x="2200021" y="33401"/>
                  </a:lnTo>
                  <a:lnTo>
                    <a:pt x="2213229" y="32766"/>
                  </a:lnTo>
                  <a:lnTo>
                    <a:pt x="2225675" y="33909"/>
                  </a:lnTo>
                  <a:lnTo>
                    <a:pt x="2262124" y="54864"/>
                  </a:lnTo>
                  <a:lnTo>
                    <a:pt x="2256917" y="60579"/>
                  </a:lnTo>
                  <a:lnTo>
                    <a:pt x="2247646" y="65786"/>
                  </a:lnTo>
                  <a:lnTo>
                    <a:pt x="2242185" y="74676"/>
                  </a:lnTo>
                  <a:lnTo>
                    <a:pt x="2246376" y="84201"/>
                  </a:lnTo>
                  <a:lnTo>
                    <a:pt x="2257171" y="88519"/>
                  </a:lnTo>
                  <a:lnTo>
                    <a:pt x="2268855" y="86360"/>
                  </a:lnTo>
                  <a:lnTo>
                    <a:pt x="2275840" y="76835"/>
                  </a:lnTo>
                  <a:close/>
                </a:path>
                <a:path w="3935095" h="106679">
                  <a:moveTo>
                    <a:pt x="3934841" y="44196"/>
                  </a:moveTo>
                  <a:lnTo>
                    <a:pt x="2355342" y="29337"/>
                  </a:lnTo>
                  <a:lnTo>
                    <a:pt x="2301621" y="44196"/>
                  </a:lnTo>
                  <a:lnTo>
                    <a:pt x="2355342" y="59182"/>
                  </a:lnTo>
                  <a:lnTo>
                    <a:pt x="3934841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7984" y="862583"/>
              <a:ext cx="5946648" cy="4843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096" y="0"/>
            <a:ext cx="10024872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439" y="402336"/>
              <a:ext cx="4541520" cy="620877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512" y="609600"/>
              <a:ext cx="4093464" cy="573024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591683" y="3539490"/>
            <a:ext cx="52451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64105" algn="l"/>
                <a:tab pos="4043679" algn="l"/>
              </a:tabLst>
            </a:pP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5</a:t>
            </a:r>
            <a:r>
              <a:rPr dirty="0" sz="3200" spc="220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3200">
                <a:solidFill>
                  <a:srgbClr val="402B2B"/>
                </a:solidFill>
                <a:latin typeface="Trebuchet MS"/>
                <a:cs typeface="Trebuchet MS"/>
              </a:rPr>
              <a:t>W’S</a:t>
            </a:r>
            <a:r>
              <a:rPr dirty="0" sz="3200" spc="125">
                <a:solidFill>
                  <a:srgbClr val="402B2B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&amp;</a:t>
            </a:r>
            <a:r>
              <a:rPr dirty="0" sz="3200" spc="190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1</a:t>
            </a:r>
            <a:r>
              <a:rPr dirty="0" sz="3200" spc="235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3200" spc="-50">
                <a:solidFill>
                  <a:srgbClr val="402B2B"/>
                </a:solidFill>
                <a:latin typeface="Caladea"/>
                <a:cs typeface="Caladea"/>
              </a:rPr>
              <a:t>H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</a:t>
            </a:r>
            <a:r>
              <a:rPr dirty="0" sz="3200" spc="50">
                <a:solidFill>
                  <a:srgbClr val="402B2B"/>
                </a:solidFill>
                <a:latin typeface="Caladea"/>
                <a:cs typeface="Caladea"/>
              </a:rPr>
              <a:t>MATRIX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</a:t>
            </a:r>
            <a:r>
              <a:rPr dirty="0" sz="3200" spc="-10">
                <a:solidFill>
                  <a:srgbClr val="402B2B"/>
                </a:solidFill>
                <a:latin typeface="Caladea"/>
                <a:cs typeface="Caladea"/>
              </a:rPr>
              <a:t>TABLE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69163" y="78867"/>
          <a:ext cx="11567160" cy="6546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3730"/>
                <a:gridCol w="1913890"/>
                <a:gridCol w="1908810"/>
                <a:gridCol w="1908810"/>
                <a:gridCol w="1908809"/>
                <a:gridCol w="1908809"/>
              </a:tblGrid>
              <a:tr h="1692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27990" marR="420370" indent="20066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TABLE </a:t>
                      </a: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045" marR="221615" indent="377825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WASTE MANAGEMENT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1150" marR="291465" indent="-50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ENERGY </a:t>
                      </a:r>
                      <a:r>
                        <a:rPr dirty="0" sz="1600" spc="-70">
                          <a:latin typeface="Times New Roman"/>
                          <a:cs typeface="Times New Roman"/>
                        </a:rPr>
                        <a:t>EFFICIENCY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RENEWABLE ENERGY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06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77165" marR="163830" indent="420370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WATER CONSERVATION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15290" marR="260985" indent="-144780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SUSTAINABLE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PRACTICES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62560" marR="128905" indent="-8255">
                        <a:lnSpc>
                          <a:spcPct val="100000"/>
                        </a:lnSpc>
                      </a:pPr>
                      <a:r>
                        <a:rPr dirty="0" sz="1600" spc="-165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dirty="0" sz="16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0">
                          <a:latin typeface="Times New Roman"/>
                          <a:cs typeface="Times New Roman"/>
                        </a:rPr>
                        <a:t>ENVIRONMENTAL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ENGAGEMENT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WHAT?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Proper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disposal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recycling</a:t>
                      </a:r>
                      <a:r>
                        <a:rPr dirty="0" sz="16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waste.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Segregation</a:t>
                      </a:r>
                      <a:r>
                        <a:rPr dirty="0" sz="16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of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290830" marR="280035" indent="1905">
                        <a:lnSpc>
                          <a:spcPts val="1900"/>
                        </a:lnSpc>
                        <a:spcBef>
                          <a:spcPts val="16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organic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inorganic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waste.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12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44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Use</a:t>
                      </a:r>
                      <a:r>
                        <a:rPr dirty="0" sz="16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energy-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efficient</a:t>
                      </a:r>
                      <a:r>
                        <a:rPr dirty="0" sz="160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appliances.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66395" marR="3454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Efficient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water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usage.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Use of</a:t>
                      </a:r>
                      <a:r>
                        <a:rPr dirty="0" sz="16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water-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saving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devices.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67030" marR="340995" indent="-38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Practices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minimize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environmental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impact.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426084" marR="399415" indent="-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5">
                          <a:latin typeface="Carlito"/>
                          <a:cs typeface="Carlito"/>
                        </a:rPr>
                        <a:t>Eco-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friendly products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methods.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009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42265" marR="3206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Participation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environmental awareness programs.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50">
                          <a:latin typeface="Carlito"/>
                          <a:cs typeface="Carlito"/>
                        </a:rPr>
                        <a:t>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12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WHO?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02590" marR="351155">
                        <a:lnSpc>
                          <a:spcPct val="100000"/>
                        </a:lnSpc>
                      </a:pPr>
                      <a:r>
                        <a:rPr dirty="0" sz="1600" spc="-25">
                          <a:latin typeface="Carlito"/>
                          <a:cs typeface="Carlito"/>
                        </a:rPr>
                        <a:t>Housekeeping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staff.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Hostel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residents.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092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60375" marR="452755" indent="5080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Energy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consultants.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Hostel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residents.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092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9865" marR="181610" indent="2311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Plumbers</a:t>
                      </a:r>
                      <a:r>
                        <a:rPr dirty="0" sz="16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maintenance</a:t>
                      </a:r>
                      <a:r>
                        <a:rPr dirty="0" sz="16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staff.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2311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91160" marR="376555" indent="-63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Hostel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management.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Residents.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092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91795" marR="375285" indent="-63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Hostel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management.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698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Residents.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698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Local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21145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WHERE?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57175" marR="244475" indent="6350">
                        <a:lnSpc>
                          <a:spcPct val="1008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Hostel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premises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(rooms,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common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areas).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996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5275" marR="275590" indent="508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Throughout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hostel</a:t>
                      </a:r>
                      <a:r>
                        <a:rPr dirty="0" sz="160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(common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areas,</a:t>
                      </a:r>
                      <a:r>
                        <a:rPr dirty="0" sz="1600" spc="-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rooms, rooftops).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2101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71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Bathrooms,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kitchens,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gardens.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10820" marR="185420" indent="45720">
                        <a:lnSpc>
                          <a:spcPct val="1008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All</a:t>
                      </a:r>
                      <a:r>
                        <a:rPr dirty="0" sz="160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areas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hostel</a:t>
                      </a:r>
                      <a:r>
                        <a:rPr dirty="0" sz="160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(indoor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outdoor).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996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54000" marR="227965">
                        <a:lnSpc>
                          <a:spcPct val="1008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Within</a:t>
                      </a:r>
                      <a:r>
                        <a:rPr dirty="0" sz="1600" spc="-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hostel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and</a:t>
                      </a:r>
                      <a:r>
                        <a:rPr dirty="0" sz="16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in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local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community.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996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355434" y="204977"/>
          <a:ext cx="11586210" cy="6303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270"/>
                <a:gridCol w="1917064"/>
                <a:gridCol w="1911985"/>
                <a:gridCol w="1911985"/>
                <a:gridCol w="1911985"/>
                <a:gridCol w="1911984"/>
              </a:tblGrid>
              <a:tr h="1229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WASTE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MANAGEMENT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2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5595" marR="287020" indent="-698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ENERGY </a:t>
                      </a: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EFFICIENCY</a:t>
                      </a:r>
                      <a:r>
                        <a:rPr dirty="0" sz="16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RENEWABLE ENERGY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23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WATER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CONSERVATION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2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SUSTAINABLE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PRACTICES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2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65100" marR="129539" indent="-7620">
                        <a:lnSpc>
                          <a:spcPct val="100000"/>
                        </a:lnSpc>
                      </a:pPr>
                      <a:r>
                        <a:rPr dirty="0" sz="1600" spc="-165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dirty="0" sz="16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0">
                          <a:latin typeface="Times New Roman"/>
                          <a:cs typeface="Times New Roman"/>
                        </a:rPr>
                        <a:t>ENVIRONMENTAL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ENGAGEMENT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1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WHEN?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92125" marR="4832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Daily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waste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disposal.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271145" marR="209550">
                        <a:lnSpc>
                          <a:spcPts val="1900"/>
                        </a:lnSpc>
                        <a:spcBef>
                          <a:spcPts val="160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Periodic</a:t>
                      </a:r>
                      <a:r>
                        <a:rPr dirty="0" sz="160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recycling collection.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720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72440" marR="424815" indent="-317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Daily</a:t>
                      </a:r>
                      <a:r>
                        <a:rPr dirty="0" sz="16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energy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monitoring.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64160" marR="193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Daily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water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usage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monitoring.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203200" marR="18986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Regular</a:t>
                      </a:r>
                      <a:r>
                        <a:rPr dirty="0" sz="160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inspection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600" spc="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water-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saving devices.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501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67690" marR="257810" indent="-292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Daily</a:t>
                      </a:r>
                      <a:r>
                        <a:rPr dirty="0" sz="16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sustainable practices.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604520" marR="290830" indent="-291465">
                        <a:lnSpc>
                          <a:spcPts val="1900"/>
                        </a:lnSpc>
                        <a:spcBef>
                          <a:spcPts val="160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Regular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training sessions.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720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46710" marR="27305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Throughout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year,</a:t>
                      </a:r>
                      <a:r>
                        <a:rPr dirty="0" sz="16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especially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during</a:t>
                      </a:r>
                      <a:r>
                        <a:rPr dirty="0" sz="16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specific campaigns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or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events.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488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4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WHY?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00" marR="171450" indent="-5715">
                        <a:lnSpc>
                          <a:spcPct val="100899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To</a:t>
                      </a:r>
                      <a:r>
                        <a:rPr dirty="0" sz="16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ensure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proper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waste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 disposal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recycling.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62255" marR="208279" indent="1016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To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reduce</a:t>
                      </a:r>
                      <a:r>
                        <a:rPr dirty="0" sz="16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energy consumption</a:t>
                      </a:r>
                      <a:r>
                        <a:rPr dirty="0" sz="16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costs.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96265" marR="254000" indent="-28384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To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reduce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 water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wastage.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66395" marR="344170" indent="444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To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reduce</a:t>
                      </a:r>
                      <a:r>
                        <a:rPr dirty="0" sz="16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hostel's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environmental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footprint.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365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47320" marR="120650">
                        <a:lnSpc>
                          <a:spcPct val="100899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To</a:t>
                      </a:r>
                      <a:r>
                        <a:rPr dirty="0" sz="16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engage</a:t>
                      </a:r>
                      <a:r>
                        <a:rPr dirty="0" sz="16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residents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in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sustainable practices.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HOW?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Segregating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waste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at</a:t>
                      </a:r>
                      <a:r>
                        <a:rPr dirty="0" sz="1600" spc="-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source.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50">
                          <a:latin typeface="Carlito"/>
                          <a:cs typeface="Carlito"/>
                        </a:rPr>
                        <a:t>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203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40335" marR="132715" indent="13970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Installing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energy- efficient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appliances.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428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44805" marR="297180" indent="-55244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Installing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water- </a:t>
                      </a:r>
                      <a:r>
                        <a:rPr dirty="0" sz="1600">
                          <a:latin typeface="Carlito"/>
                          <a:cs typeface="Carlito"/>
                        </a:rPr>
                        <a:t>saving</a:t>
                      </a:r>
                      <a:r>
                        <a:rPr dirty="0" sz="1600" spc="-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devices.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428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4790" marR="165735" indent="-2159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Implementing</a:t>
                      </a:r>
                      <a:r>
                        <a:rPr dirty="0" sz="16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eco-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friendly</a:t>
                      </a:r>
                      <a:r>
                        <a:rPr dirty="0" sz="16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practices.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428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43535" marR="321310" indent="-190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Organizing workshops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25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seminars.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203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2" y="5693663"/>
              <a:ext cx="4248912" cy="11643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7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182615" y="3539490"/>
            <a:ext cx="60071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3165" algn="l"/>
                <a:tab pos="4218940" algn="l"/>
              </a:tabLst>
            </a:pPr>
            <a:r>
              <a:rPr dirty="0" sz="3200" spc="135">
                <a:solidFill>
                  <a:srgbClr val="402B2B"/>
                </a:solidFill>
                <a:latin typeface="Caladea"/>
                <a:cs typeface="Caladea"/>
              </a:rPr>
              <a:t>USER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-</a:t>
            </a:r>
            <a:r>
              <a:rPr dirty="0" sz="3200" spc="-135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3200" spc="114">
                <a:solidFill>
                  <a:srgbClr val="402B2B"/>
                </a:solidFill>
                <a:latin typeface="Caladea"/>
                <a:cs typeface="Caladea"/>
              </a:rPr>
              <a:t>PARTICIPANT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</a:t>
            </a:r>
            <a:r>
              <a:rPr dirty="0" sz="3200" spc="65">
                <a:solidFill>
                  <a:srgbClr val="402B2B"/>
                </a:solidFill>
                <a:latin typeface="Caladea"/>
                <a:cs typeface="Caladea"/>
              </a:rPr>
              <a:t>MAPPING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280" y="1292352"/>
              <a:ext cx="1880616" cy="18775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6824" y="1298447"/>
              <a:ext cx="350520" cy="3535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2087" y="1719072"/>
              <a:ext cx="1225296" cy="9814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5" y="3849623"/>
              <a:ext cx="1880616" cy="187452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760" y="3901440"/>
              <a:ext cx="262127" cy="2682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016" y="4297679"/>
              <a:ext cx="1255776" cy="9540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38655"/>
              <a:ext cx="1011935" cy="13136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642871" cy="23469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2042159" cy="26883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42288"/>
              <a:ext cx="1112519" cy="13502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6000" y="393191"/>
              <a:ext cx="576072" cy="58521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7703" y="530351"/>
              <a:ext cx="844296" cy="18867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784" y="0"/>
              <a:ext cx="8153400" cy="685799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2960" y="4480559"/>
              <a:ext cx="2090927" cy="1862327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010208" y="4781169"/>
            <a:ext cx="15773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28160D"/>
                </a:solidFill>
                <a:latin typeface="Caladea"/>
                <a:cs typeface="Caladea"/>
              </a:rPr>
              <a:t>MAPPING</a:t>
            </a:r>
            <a:endParaRPr sz="2800">
              <a:latin typeface="Caladea"/>
              <a:cs typeface="Calade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4688" y="4370832"/>
            <a:ext cx="237744" cy="24383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24455" y="371856"/>
            <a:ext cx="8528304" cy="61539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2" y="5693663"/>
              <a:ext cx="4248912" cy="11643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7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792470" y="3539693"/>
            <a:ext cx="43548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41600" algn="l"/>
              </a:tabLst>
            </a:pPr>
            <a:r>
              <a:rPr dirty="0" sz="3200" spc="-10">
                <a:solidFill>
                  <a:srgbClr val="402B2B"/>
                </a:solidFill>
                <a:latin typeface="Caladea"/>
                <a:cs typeface="Caladea"/>
              </a:rPr>
              <a:t>CONTEXTUAL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</a:t>
            </a:r>
            <a:r>
              <a:rPr dirty="0" sz="3200" spc="150">
                <a:solidFill>
                  <a:srgbClr val="402B2B"/>
                </a:solidFill>
                <a:latin typeface="Caladea"/>
                <a:cs typeface="Caladea"/>
              </a:rPr>
              <a:t>INQUIRY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17648" y="1661160"/>
              <a:ext cx="807720" cy="1374140"/>
            </a:xfrm>
            <a:custGeom>
              <a:avLst/>
              <a:gdLst/>
              <a:ahLst/>
              <a:cxnLst/>
              <a:rect l="l" t="t" r="r" b="b"/>
              <a:pathLst>
                <a:path w="807720" h="1374139">
                  <a:moveTo>
                    <a:pt x="0" y="0"/>
                  </a:moveTo>
                  <a:lnTo>
                    <a:pt x="0" y="1374139"/>
                  </a:lnTo>
                  <a:lnTo>
                    <a:pt x="807338" y="262509"/>
                  </a:lnTo>
                  <a:lnTo>
                    <a:pt x="765428" y="233172"/>
                  </a:lnTo>
                  <a:lnTo>
                    <a:pt x="722629" y="205612"/>
                  </a:lnTo>
                  <a:lnTo>
                    <a:pt x="678814" y="179577"/>
                  </a:lnTo>
                  <a:lnTo>
                    <a:pt x="634238" y="155320"/>
                  </a:lnTo>
                  <a:lnTo>
                    <a:pt x="588899" y="132714"/>
                  </a:lnTo>
                  <a:lnTo>
                    <a:pt x="542670" y="111887"/>
                  </a:lnTo>
                  <a:lnTo>
                    <a:pt x="495807" y="92710"/>
                  </a:lnTo>
                  <a:lnTo>
                    <a:pt x="448309" y="75311"/>
                  </a:lnTo>
                  <a:lnTo>
                    <a:pt x="400303" y="59689"/>
                  </a:lnTo>
                  <a:lnTo>
                    <a:pt x="351663" y="45847"/>
                  </a:lnTo>
                  <a:lnTo>
                    <a:pt x="302513" y="33781"/>
                  </a:lnTo>
                  <a:lnTo>
                    <a:pt x="252983" y="23494"/>
                  </a:lnTo>
                  <a:lnTo>
                    <a:pt x="202945" y="15112"/>
                  </a:lnTo>
                  <a:lnTo>
                    <a:pt x="152653" y="8509"/>
                  </a:lnTo>
                  <a:lnTo>
                    <a:pt x="101981" y="3810"/>
                  </a:lnTo>
                  <a:lnTo>
                    <a:pt x="51053" y="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B3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17648" y="1661160"/>
              <a:ext cx="807720" cy="1374140"/>
            </a:xfrm>
            <a:custGeom>
              <a:avLst/>
              <a:gdLst/>
              <a:ahLst/>
              <a:cxnLst/>
              <a:rect l="l" t="t" r="r" b="b"/>
              <a:pathLst>
                <a:path w="807720" h="1374139">
                  <a:moveTo>
                    <a:pt x="0" y="0"/>
                  </a:moveTo>
                  <a:lnTo>
                    <a:pt x="51053" y="888"/>
                  </a:lnTo>
                  <a:lnTo>
                    <a:pt x="101981" y="3810"/>
                  </a:lnTo>
                  <a:lnTo>
                    <a:pt x="152653" y="8509"/>
                  </a:lnTo>
                  <a:lnTo>
                    <a:pt x="202945" y="15112"/>
                  </a:lnTo>
                  <a:lnTo>
                    <a:pt x="252983" y="23494"/>
                  </a:lnTo>
                  <a:lnTo>
                    <a:pt x="302513" y="33781"/>
                  </a:lnTo>
                  <a:lnTo>
                    <a:pt x="351663" y="45847"/>
                  </a:lnTo>
                  <a:lnTo>
                    <a:pt x="400303" y="59689"/>
                  </a:lnTo>
                  <a:lnTo>
                    <a:pt x="448309" y="75311"/>
                  </a:lnTo>
                  <a:lnTo>
                    <a:pt x="495807" y="92710"/>
                  </a:lnTo>
                  <a:lnTo>
                    <a:pt x="542670" y="111887"/>
                  </a:lnTo>
                  <a:lnTo>
                    <a:pt x="588899" y="132714"/>
                  </a:lnTo>
                  <a:lnTo>
                    <a:pt x="634238" y="155320"/>
                  </a:lnTo>
                  <a:lnTo>
                    <a:pt x="678814" y="179577"/>
                  </a:lnTo>
                  <a:lnTo>
                    <a:pt x="722629" y="205612"/>
                  </a:lnTo>
                  <a:lnTo>
                    <a:pt x="765428" y="233172"/>
                  </a:lnTo>
                  <a:lnTo>
                    <a:pt x="807338" y="262509"/>
                  </a:lnTo>
                  <a:lnTo>
                    <a:pt x="0" y="1374139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17648" y="1923288"/>
              <a:ext cx="1374140" cy="1539240"/>
            </a:xfrm>
            <a:custGeom>
              <a:avLst/>
              <a:gdLst/>
              <a:ahLst/>
              <a:cxnLst/>
              <a:rect l="l" t="t" r="r" b="b"/>
              <a:pathLst>
                <a:path w="1374139" h="1539239">
                  <a:moveTo>
                    <a:pt x="807719" y="0"/>
                  </a:moveTo>
                  <a:lnTo>
                    <a:pt x="0" y="1113789"/>
                  </a:lnTo>
                  <a:lnTo>
                    <a:pt x="1306829" y="1539239"/>
                  </a:lnTo>
                  <a:lnTo>
                    <a:pt x="1321180" y="1491869"/>
                  </a:lnTo>
                  <a:lnTo>
                    <a:pt x="1333880" y="1444244"/>
                  </a:lnTo>
                  <a:lnTo>
                    <a:pt x="1344802" y="1396491"/>
                  </a:lnTo>
                  <a:lnTo>
                    <a:pt x="1353947" y="1348613"/>
                  </a:lnTo>
                  <a:lnTo>
                    <a:pt x="1361439" y="1300607"/>
                  </a:lnTo>
                  <a:lnTo>
                    <a:pt x="1367154" y="1252601"/>
                  </a:lnTo>
                  <a:lnTo>
                    <a:pt x="1371091" y="1204595"/>
                  </a:lnTo>
                  <a:lnTo>
                    <a:pt x="1373504" y="1156589"/>
                  </a:lnTo>
                  <a:lnTo>
                    <a:pt x="1374139" y="1108710"/>
                  </a:lnTo>
                  <a:lnTo>
                    <a:pt x="1373124" y="1060958"/>
                  </a:lnTo>
                  <a:lnTo>
                    <a:pt x="1370456" y="1013333"/>
                  </a:lnTo>
                  <a:lnTo>
                    <a:pt x="1366139" y="965962"/>
                  </a:lnTo>
                  <a:lnTo>
                    <a:pt x="1360297" y="918845"/>
                  </a:lnTo>
                  <a:lnTo>
                    <a:pt x="1352677" y="871982"/>
                  </a:lnTo>
                  <a:lnTo>
                    <a:pt x="1343532" y="825500"/>
                  </a:lnTo>
                  <a:lnTo>
                    <a:pt x="1332864" y="779272"/>
                  </a:lnTo>
                  <a:lnTo>
                    <a:pt x="1320673" y="733551"/>
                  </a:lnTo>
                  <a:lnTo>
                    <a:pt x="1306829" y="688339"/>
                  </a:lnTo>
                  <a:lnTo>
                    <a:pt x="1291463" y="643636"/>
                  </a:lnTo>
                  <a:lnTo>
                    <a:pt x="1274572" y="599439"/>
                  </a:lnTo>
                  <a:lnTo>
                    <a:pt x="1256156" y="555751"/>
                  </a:lnTo>
                  <a:lnTo>
                    <a:pt x="1236217" y="512699"/>
                  </a:lnTo>
                  <a:lnTo>
                    <a:pt x="1214881" y="470408"/>
                  </a:lnTo>
                  <a:lnTo>
                    <a:pt x="1192022" y="428751"/>
                  </a:lnTo>
                  <a:lnTo>
                    <a:pt x="1167638" y="387985"/>
                  </a:lnTo>
                  <a:lnTo>
                    <a:pt x="1141856" y="347852"/>
                  </a:lnTo>
                  <a:lnTo>
                    <a:pt x="1114678" y="308610"/>
                  </a:lnTo>
                  <a:lnTo>
                    <a:pt x="1086103" y="270256"/>
                  </a:lnTo>
                  <a:lnTo>
                    <a:pt x="1056004" y="232790"/>
                  </a:lnTo>
                  <a:lnTo>
                    <a:pt x="1024636" y="196341"/>
                  </a:lnTo>
                  <a:lnTo>
                    <a:pt x="991869" y="160909"/>
                  </a:lnTo>
                  <a:lnTo>
                    <a:pt x="957706" y="126491"/>
                  </a:lnTo>
                  <a:lnTo>
                    <a:pt x="922147" y="93090"/>
                  </a:lnTo>
                  <a:lnTo>
                    <a:pt x="885316" y="60833"/>
                  </a:lnTo>
                  <a:lnTo>
                    <a:pt x="847089" y="29845"/>
                  </a:lnTo>
                  <a:lnTo>
                    <a:pt x="807719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17648" y="1923288"/>
              <a:ext cx="1374140" cy="1539240"/>
            </a:xfrm>
            <a:custGeom>
              <a:avLst/>
              <a:gdLst/>
              <a:ahLst/>
              <a:cxnLst/>
              <a:rect l="l" t="t" r="r" b="b"/>
              <a:pathLst>
                <a:path w="1374139" h="1539239">
                  <a:moveTo>
                    <a:pt x="807719" y="0"/>
                  </a:moveTo>
                  <a:lnTo>
                    <a:pt x="847089" y="29845"/>
                  </a:lnTo>
                  <a:lnTo>
                    <a:pt x="885316" y="60833"/>
                  </a:lnTo>
                  <a:lnTo>
                    <a:pt x="922147" y="93090"/>
                  </a:lnTo>
                  <a:lnTo>
                    <a:pt x="957706" y="126491"/>
                  </a:lnTo>
                  <a:lnTo>
                    <a:pt x="991869" y="160909"/>
                  </a:lnTo>
                  <a:lnTo>
                    <a:pt x="1024636" y="196341"/>
                  </a:lnTo>
                  <a:lnTo>
                    <a:pt x="1056004" y="232790"/>
                  </a:lnTo>
                  <a:lnTo>
                    <a:pt x="1086103" y="270256"/>
                  </a:lnTo>
                  <a:lnTo>
                    <a:pt x="1114678" y="308610"/>
                  </a:lnTo>
                  <a:lnTo>
                    <a:pt x="1141856" y="347852"/>
                  </a:lnTo>
                  <a:lnTo>
                    <a:pt x="1167638" y="387985"/>
                  </a:lnTo>
                  <a:lnTo>
                    <a:pt x="1192022" y="428751"/>
                  </a:lnTo>
                  <a:lnTo>
                    <a:pt x="1214881" y="470408"/>
                  </a:lnTo>
                  <a:lnTo>
                    <a:pt x="1236217" y="512699"/>
                  </a:lnTo>
                  <a:lnTo>
                    <a:pt x="1256156" y="555751"/>
                  </a:lnTo>
                  <a:lnTo>
                    <a:pt x="1274572" y="599439"/>
                  </a:lnTo>
                  <a:lnTo>
                    <a:pt x="1291463" y="643636"/>
                  </a:lnTo>
                  <a:lnTo>
                    <a:pt x="1306829" y="688339"/>
                  </a:lnTo>
                  <a:lnTo>
                    <a:pt x="1320673" y="733551"/>
                  </a:lnTo>
                  <a:lnTo>
                    <a:pt x="1332864" y="779272"/>
                  </a:lnTo>
                  <a:lnTo>
                    <a:pt x="1343532" y="825500"/>
                  </a:lnTo>
                  <a:lnTo>
                    <a:pt x="1352677" y="871982"/>
                  </a:lnTo>
                  <a:lnTo>
                    <a:pt x="1360297" y="918845"/>
                  </a:lnTo>
                  <a:lnTo>
                    <a:pt x="1366139" y="965962"/>
                  </a:lnTo>
                  <a:lnTo>
                    <a:pt x="1370456" y="1013333"/>
                  </a:lnTo>
                  <a:lnTo>
                    <a:pt x="1373124" y="1060958"/>
                  </a:lnTo>
                  <a:lnTo>
                    <a:pt x="1374139" y="1108710"/>
                  </a:lnTo>
                  <a:lnTo>
                    <a:pt x="1373504" y="1156589"/>
                  </a:lnTo>
                  <a:lnTo>
                    <a:pt x="1371091" y="1204595"/>
                  </a:lnTo>
                  <a:lnTo>
                    <a:pt x="1367154" y="1252601"/>
                  </a:lnTo>
                  <a:lnTo>
                    <a:pt x="1361439" y="1300607"/>
                  </a:lnTo>
                  <a:lnTo>
                    <a:pt x="1353947" y="1348613"/>
                  </a:lnTo>
                  <a:lnTo>
                    <a:pt x="1344802" y="1396491"/>
                  </a:lnTo>
                  <a:lnTo>
                    <a:pt x="1333880" y="1444244"/>
                  </a:lnTo>
                  <a:lnTo>
                    <a:pt x="1321180" y="1491869"/>
                  </a:lnTo>
                  <a:lnTo>
                    <a:pt x="1306829" y="1539239"/>
                  </a:lnTo>
                  <a:lnTo>
                    <a:pt x="0" y="1113789"/>
                  </a:lnTo>
                  <a:lnTo>
                    <a:pt x="8077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39952" y="1661160"/>
              <a:ext cx="2685415" cy="2752090"/>
            </a:xfrm>
            <a:custGeom>
              <a:avLst/>
              <a:gdLst/>
              <a:ahLst/>
              <a:cxnLst/>
              <a:rect l="l" t="t" r="r" b="b"/>
              <a:pathLst>
                <a:path w="2685415" h="2752090">
                  <a:moveTo>
                    <a:pt x="1376425" y="0"/>
                  </a:moveTo>
                  <a:lnTo>
                    <a:pt x="1326896" y="888"/>
                  </a:lnTo>
                  <a:lnTo>
                    <a:pt x="1277747" y="3555"/>
                  </a:lnTo>
                  <a:lnTo>
                    <a:pt x="1228979" y="7874"/>
                  </a:lnTo>
                  <a:lnTo>
                    <a:pt x="1180718" y="13969"/>
                  </a:lnTo>
                  <a:lnTo>
                    <a:pt x="1132712" y="21716"/>
                  </a:lnTo>
                  <a:lnTo>
                    <a:pt x="1085342" y="31114"/>
                  </a:lnTo>
                  <a:lnTo>
                    <a:pt x="1038479" y="42037"/>
                  </a:lnTo>
                  <a:lnTo>
                    <a:pt x="991997" y="54610"/>
                  </a:lnTo>
                  <a:lnTo>
                    <a:pt x="946277" y="68834"/>
                  </a:lnTo>
                  <a:lnTo>
                    <a:pt x="901191" y="84581"/>
                  </a:lnTo>
                  <a:lnTo>
                    <a:pt x="856868" y="101726"/>
                  </a:lnTo>
                  <a:lnTo>
                    <a:pt x="813180" y="120523"/>
                  </a:lnTo>
                  <a:lnTo>
                    <a:pt x="770128" y="140715"/>
                  </a:lnTo>
                  <a:lnTo>
                    <a:pt x="727964" y="162305"/>
                  </a:lnTo>
                  <a:lnTo>
                    <a:pt x="686561" y="185419"/>
                  </a:lnTo>
                  <a:lnTo>
                    <a:pt x="646048" y="209803"/>
                  </a:lnTo>
                  <a:lnTo>
                    <a:pt x="606424" y="235585"/>
                  </a:lnTo>
                  <a:lnTo>
                    <a:pt x="567690" y="262763"/>
                  </a:lnTo>
                  <a:lnTo>
                    <a:pt x="529843" y="291211"/>
                  </a:lnTo>
                  <a:lnTo>
                    <a:pt x="493014" y="320928"/>
                  </a:lnTo>
                  <a:lnTo>
                    <a:pt x="457326" y="351916"/>
                  </a:lnTo>
                  <a:lnTo>
                    <a:pt x="422528" y="384175"/>
                  </a:lnTo>
                  <a:lnTo>
                    <a:pt x="389000" y="417575"/>
                  </a:lnTo>
                  <a:lnTo>
                    <a:pt x="356488" y="452247"/>
                  </a:lnTo>
                  <a:lnTo>
                    <a:pt x="324992" y="488061"/>
                  </a:lnTo>
                  <a:lnTo>
                    <a:pt x="294894" y="524890"/>
                  </a:lnTo>
                  <a:lnTo>
                    <a:pt x="266064" y="562990"/>
                  </a:lnTo>
                  <a:lnTo>
                    <a:pt x="238378" y="601979"/>
                  </a:lnTo>
                  <a:lnTo>
                    <a:pt x="212089" y="642238"/>
                  </a:lnTo>
                  <a:lnTo>
                    <a:pt x="187197" y="683387"/>
                  </a:lnTo>
                  <a:lnTo>
                    <a:pt x="163575" y="725677"/>
                  </a:lnTo>
                  <a:lnTo>
                    <a:pt x="141478" y="768857"/>
                  </a:lnTo>
                  <a:lnTo>
                    <a:pt x="120764" y="812926"/>
                  </a:lnTo>
                  <a:lnTo>
                    <a:pt x="101536" y="858012"/>
                  </a:lnTo>
                  <a:lnTo>
                    <a:pt x="83832" y="903859"/>
                  </a:lnTo>
                  <a:lnTo>
                    <a:pt x="67690" y="950722"/>
                  </a:lnTo>
                  <a:lnTo>
                    <a:pt x="53555" y="996823"/>
                  </a:lnTo>
                  <a:lnTo>
                    <a:pt x="41109" y="1043177"/>
                  </a:lnTo>
                  <a:lnTo>
                    <a:pt x="30340" y="1089532"/>
                  </a:lnTo>
                  <a:lnTo>
                    <a:pt x="21234" y="1136014"/>
                  </a:lnTo>
                  <a:lnTo>
                    <a:pt x="13779" y="1182369"/>
                  </a:lnTo>
                  <a:lnTo>
                    <a:pt x="7937" y="1228852"/>
                  </a:lnTo>
                  <a:lnTo>
                    <a:pt x="3708" y="1275206"/>
                  </a:lnTo>
                  <a:lnTo>
                    <a:pt x="1066" y="1321435"/>
                  </a:lnTo>
                  <a:lnTo>
                    <a:pt x="0" y="1367536"/>
                  </a:lnTo>
                  <a:lnTo>
                    <a:pt x="482" y="1413510"/>
                  </a:lnTo>
                  <a:lnTo>
                    <a:pt x="2514" y="1459229"/>
                  </a:lnTo>
                  <a:lnTo>
                    <a:pt x="6045" y="1504823"/>
                  </a:lnTo>
                  <a:lnTo>
                    <a:pt x="11099" y="1550035"/>
                  </a:lnTo>
                  <a:lnTo>
                    <a:pt x="17627" y="1594992"/>
                  </a:lnTo>
                  <a:lnTo>
                    <a:pt x="25615" y="1639569"/>
                  </a:lnTo>
                  <a:lnTo>
                    <a:pt x="35064" y="1683892"/>
                  </a:lnTo>
                  <a:lnTo>
                    <a:pt x="45948" y="1727707"/>
                  </a:lnTo>
                  <a:lnTo>
                    <a:pt x="58242" y="1771141"/>
                  </a:lnTo>
                  <a:lnTo>
                    <a:pt x="71920" y="1814067"/>
                  </a:lnTo>
                  <a:lnTo>
                    <a:pt x="86994" y="1856486"/>
                  </a:lnTo>
                  <a:lnTo>
                    <a:pt x="103428" y="1898268"/>
                  </a:lnTo>
                  <a:lnTo>
                    <a:pt x="121208" y="1939670"/>
                  </a:lnTo>
                  <a:lnTo>
                    <a:pt x="140334" y="1980310"/>
                  </a:lnTo>
                  <a:lnTo>
                    <a:pt x="160654" y="2020315"/>
                  </a:lnTo>
                  <a:lnTo>
                    <a:pt x="182372" y="2059685"/>
                  </a:lnTo>
                  <a:lnTo>
                    <a:pt x="205359" y="2098547"/>
                  </a:lnTo>
                  <a:lnTo>
                    <a:pt x="229615" y="2136394"/>
                  </a:lnTo>
                  <a:lnTo>
                    <a:pt x="255015" y="2173478"/>
                  </a:lnTo>
                  <a:lnTo>
                    <a:pt x="281685" y="2209800"/>
                  </a:lnTo>
                  <a:lnTo>
                    <a:pt x="309625" y="2245233"/>
                  </a:lnTo>
                  <a:lnTo>
                    <a:pt x="338835" y="2279904"/>
                  </a:lnTo>
                  <a:lnTo>
                    <a:pt x="369061" y="2313432"/>
                  </a:lnTo>
                  <a:lnTo>
                    <a:pt x="400431" y="2346197"/>
                  </a:lnTo>
                  <a:lnTo>
                    <a:pt x="433069" y="2377947"/>
                  </a:lnTo>
                  <a:lnTo>
                    <a:pt x="466725" y="2408554"/>
                  </a:lnTo>
                  <a:lnTo>
                    <a:pt x="501396" y="2438146"/>
                  </a:lnTo>
                  <a:lnTo>
                    <a:pt x="537210" y="2466721"/>
                  </a:lnTo>
                  <a:lnTo>
                    <a:pt x="574166" y="2494153"/>
                  </a:lnTo>
                  <a:lnTo>
                    <a:pt x="612140" y="2520315"/>
                  </a:lnTo>
                  <a:lnTo>
                    <a:pt x="651002" y="2545460"/>
                  </a:lnTo>
                  <a:lnTo>
                    <a:pt x="691006" y="2569210"/>
                  </a:lnTo>
                  <a:lnTo>
                    <a:pt x="732028" y="2591816"/>
                  </a:lnTo>
                  <a:lnTo>
                    <a:pt x="773937" y="2613025"/>
                  </a:lnTo>
                  <a:lnTo>
                    <a:pt x="816864" y="2632964"/>
                  </a:lnTo>
                  <a:lnTo>
                    <a:pt x="860679" y="2651506"/>
                  </a:lnTo>
                  <a:lnTo>
                    <a:pt x="905510" y="2668651"/>
                  </a:lnTo>
                  <a:lnTo>
                    <a:pt x="951229" y="2684398"/>
                  </a:lnTo>
                  <a:lnTo>
                    <a:pt x="997330" y="2698496"/>
                  </a:lnTo>
                  <a:lnTo>
                    <a:pt x="1043812" y="2710941"/>
                  </a:lnTo>
                  <a:lnTo>
                    <a:pt x="1090167" y="2721737"/>
                  </a:lnTo>
                  <a:lnTo>
                    <a:pt x="1136649" y="2730754"/>
                  </a:lnTo>
                  <a:lnTo>
                    <a:pt x="1183005" y="2738247"/>
                  </a:lnTo>
                  <a:lnTo>
                    <a:pt x="1229486" y="2744089"/>
                  </a:lnTo>
                  <a:lnTo>
                    <a:pt x="1275715" y="2748279"/>
                  </a:lnTo>
                  <a:lnTo>
                    <a:pt x="1322070" y="2750947"/>
                  </a:lnTo>
                  <a:lnTo>
                    <a:pt x="1368171" y="2752090"/>
                  </a:lnTo>
                  <a:lnTo>
                    <a:pt x="1414145" y="2751582"/>
                  </a:lnTo>
                  <a:lnTo>
                    <a:pt x="1459865" y="2749550"/>
                  </a:lnTo>
                  <a:lnTo>
                    <a:pt x="1505330" y="2745994"/>
                  </a:lnTo>
                  <a:lnTo>
                    <a:pt x="1550670" y="2740914"/>
                  </a:lnTo>
                  <a:lnTo>
                    <a:pt x="1595628" y="2734437"/>
                  </a:lnTo>
                  <a:lnTo>
                    <a:pt x="1640204" y="2726435"/>
                  </a:lnTo>
                  <a:lnTo>
                    <a:pt x="1684654" y="2717038"/>
                  </a:lnTo>
                  <a:lnTo>
                    <a:pt x="1728470" y="2706116"/>
                  </a:lnTo>
                  <a:lnTo>
                    <a:pt x="1771903" y="2693797"/>
                  </a:lnTo>
                  <a:lnTo>
                    <a:pt x="1814829" y="2680081"/>
                  </a:lnTo>
                  <a:lnTo>
                    <a:pt x="1857248" y="2665095"/>
                  </a:lnTo>
                  <a:lnTo>
                    <a:pt x="1899030" y="2648712"/>
                  </a:lnTo>
                  <a:lnTo>
                    <a:pt x="1940433" y="2630932"/>
                  </a:lnTo>
                  <a:lnTo>
                    <a:pt x="1981073" y="2611754"/>
                  </a:lnTo>
                  <a:lnTo>
                    <a:pt x="2021077" y="2591435"/>
                  </a:lnTo>
                  <a:lnTo>
                    <a:pt x="2060448" y="2569717"/>
                  </a:lnTo>
                  <a:lnTo>
                    <a:pt x="2099183" y="2546731"/>
                  </a:lnTo>
                  <a:lnTo>
                    <a:pt x="2137029" y="2522473"/>
                  </a:lnTo>
                  <a:lnTo>
                    <a:pt x="2174240" y="2497073"/>
                  </a:lnTo>
                  <a:lnTo>
                    <a:pt x="2210562" y="2470404"/>
                  </a:lnTo>
                  <a:lnTo>
                    <a:pt x="2245995" y="2442464"/>
                  </a:lnTo>
                  <a:lnTo>
                    <a:pt x="2280539" y="2413381"/>
                  </a:lnTo>
                  <a:lnTo>
                    <a:pt x="2314194" y="2383154"/>
                  </a:lnTo>
                  <a:lnTo>
                    <a:pt x="2346833" y="2351785"/>
                  </a:lnTo>
                  <a:lnTo>
                    <a:pt x="2378710" y="2319273"/>
                  </a:lnTo>
                  <a:lnTo>
                    <a:pt x="2409317" y="2285619"/>
                  </a:lnTo>
                  <a:lnTo>
                    <a:pt x="2439035" y="2250821"/>
                  </a:lnTo>
                  <a:lnTo>
                    <a:pt x="2467483" y="2215007"/>
                  </a:lnTo>
                  <a:lnTo>
                    <a:pt x="2494915" y="2178177"/>
                  </a:lnTo>
                  <a:lnTo>
                    <a:pt x="2521204" y="2140204"/>
                  </a:lnTo>
                  <a:lnTo>
                    <a:pt x="2546223" y="2101215"/>
                  </a:lnTo>
                  <a:lnTo>
                    <a:pt x="2570099" y="2061083"/>
                  </a:lnTo>
                  <a:lnTo>
                    <a:pt x="2592578" y="2020189"/>
                  </a:lnTo>
                  <a:lnTo>
                    <a:pt x="2613787" y="1978152"/>
                  </a:lnTo>
                  <a:lnTo>
                    <a:pt x="2633726" y="1935352"/>
                  </a:lnTo>
                  <a:lnTo>
                    <a:pt x="2652268" y="1891411"/>
                  </a:lnTo>
                  <a:lnTo>
                    <a:pt x="2669413" y="1846706"/>
                  </a:lnTo>
                  <a:lnTo>
                    <a:pt x="2685161" y="1800987"/>
                  </a:lnTo>
                  <a:lnTo>
                    <a:pt x="1376425" y="1375917"/>
                  </a:lnTo>
                  <a:lnTo>
                    <a:pt x="1376425" y="0"/>
                  </a:lnTo>
                  <a:close/>
                </a:path>
              </a:pathLst>
            </a:custGeom>
            <a:solidFill>
              <a:srgbClr val="9F3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39952" y="1661160"/>
              <a:ext cx="2685415" cy="2752090"/>
            </a:xfrm>
            <a:custGeom>
              <a:avLst/>
              <a:gdLst/>
              <a:ahLst/>
              <a:cxnLst/>
              <a:rect l="l" t="t" r="r" b="b"/>
              <a:pathLst>
                <a:path w="2685415" h="2752090">
                  <a:moveTo>
                    <a:pt x="2685161" y="1800987"/>
                  </a:moveTo>
                  <a:lnTo>
                    <a:pt x="2669413" y="1846706"/>
                  </a:lnTo>
                  <a:lnTo>
                    <a:pt x="2652268" y="1891411"/>
                  </a:lnTo>
                  <a:lnTo>
                    <a:pt x="2633726" y="1935352"/>
                  </a:lnTo>
                  <a:lnTo>
                    <a:pt x="2613787" y="1978152"/>
                  </a:lnTo>
                  <a:lnTo>
                    <a:pt x="2592578" y="2020189"/>
                  </a:lnTo>
                  <a:lnTo>
                    <a:pt x="2570099" y="2061083"/>
                  </a:lnTo>
                  <a:lnTo>
                    <a:pt x="2546223" y="2101215"/>
                  </a:lnTo>
                  <a:lnTo>
                    <a:pt x="2521204" y="2140204"/>
                  </a:lnTo>
                  <a:lnTo>
                    <a:pt x="2494915" y="2178177"/>
                  </a:lnTo>
                  <a:lnTo>
                    <a:pt x="2467483" y="2215007"/>
                  </a:lnTo>
                  <a:lnTo>
                    <a:pt x="2439035" y="2250821"/>
                  </a:lnTo>
                  <a:lnTo>
                    <a:pt x="2409317" y="2285619"/>
                  </a:lnTo>
                  <a:lnTo>
                    <a:pt x="2378710" y="2319273"/>
                  </a:lnTo>
                  <a:lnTo>
                    <a:pt x="2346833" y="2351785"/>
                  </a:lnTo>
                  <a:lnTo>
                    <a:pt x="2314194" y="2383154"/>
                  </a:lnTo>
                  <a:lnTo>
                    <a:pt x="2280539" y="2413381"/>
                  </a:lnTo>
                  <a:lnTo>
                    <a:pt x="2245995" y="2442464"/>
                  </a:lnTo>
                  <a:lnTo>
                    <a:pt x="2210562" y="2470404"/>
                  </a:lnTo>
                  <a:lnTo>
                    <a:pt x="2174240" y="2497073"/>
                  </a:lnTo>
                  <a:lnTo>
                    <a:pt x="2137029" y="2522473"/>
                  </a:lnTo>
                  <a:lnTo>
                    <a:pt x="2099183" y="2546731"/>
                  </a:lnTo>
                  <a:lnTo>
                    <a:pt x="2060448" y="2569717"/>
                  </a:lnTo>
                  <a:lnTo>
                    <a:pt x="2021077" y="2591435"/>
                  </a:lnTo>
                  <a:lnTo>
                    <a:pt x="1981073" y="2611754"/>
                  </a:lnTo>
                  <a:lnTo>
                    <a:pt x="1940433" y="2630932"/>
                  </a:lnTo>
                  <a:lnTo>
                    <a:pt x="1899030" y="2648712"/>
                  </a:lnTo>
                  <a:lnTo>
                    <a:pt x="1857248" y="2665095"/>
                  </a:lnTo>
                  <a:lnTo>
                    <a:pt x="1814829" y="2680081"/>
                  </a:lnTo>
                  <a:lnTo>
                    <a:pt x="1771903" y="2693797"/>
                  </a:lnTo>
                  <a:lnTo>
                    <a:pt x="1728470" y="2706116"/>
                  </a:lnTo>
                  <a:lnTo>
                    <a:pt x="1684654" y="2717038"/>
                  </a:lnTo>
                  <a:lnTo>
                    <a:pt x="1640204" y="2726435"/>
                  </a:lnTo>
                  <a:lnTo>
                    <a:pt x="1595628" y="2734437"/>
                  </a:lnTo>
                  <a:lnTo>
                    <a:pt x="1550670" y="2740914"/>
                  </a:lnTo>
                  <a:lnTo>
                    <a:pt x="1505330" y="2745994"/>
                  </a:lnTo>
                  <a:lnTo>
                    <a:pt x="1459865" y="2749550"/>
                  </a:lnTo>
                  <a:lnTo>
                    <a:pt x="1414145" y="2751582"/>
                  </a:lnTo>
                  <a:lnTo>
                    <a:pt x="1368171" y="2752090"/>
                  </a:lnTo>
                  <a:lnTo>
                    <a:pt x="1322070" y="2750947"/>
                  </a:lnTo>
                  <a:lnTo>
                    <a:pt x="1275715" y="2748279"/>
                  </a:lnTo>
                  <a:lnTo>
                    <a:pt x="1229486" y="2744089"/>
                  </a:lnTo>
                  <a:lnTo>
                    <a:pt x="1183005" y="2738247"/>
                  </a:lnTo>
                  <a:lnTo>
                    <a:pt x="1136649" y="2730754"/>
                  </a:lnTo>
                  <a:lnTo>
                    <a:pt x="1090167" y="2721737"/>
                  </a:lnTo>
                  <a:lnTo>
                    <a:pt x="1043812" y="2710941"/>
                  </a:lnTo>
                  <a:lnTo>
                    <a:pt x="997330" y="2698496"/>
                  </a:lnTo>
                  <a:lnTo>
                    <a:pt x="951229" y="2684398"/>
                  </a:lnTo>
                  <a:lnTo>
                    <a:pt x="905510" y="2668651"/>
                  </a:lnTo>
                  <a:lnTo>
                    <a:pt x="860679" y="2651506"/>
                  </a:lnTo>
                  <a:lnTo>
                    <a:pt x="816864" y="2632964"/>
                  </a:lnTo>
                  <a:lnTo>
                    <a:pt x="773937" y="2613025"/>
                  </a:lnTo>
                  <a:lnTo>
                    <a:pt x="732028" y="2591816"/>
                  </a:lnTo>
                  <a:lnTo>
                    <a:pt x="691006" y="2569210"/>
                  </a:lnTo>
                  <a:lnTo>
                    <a:pt x="651002" y="2545460"/>
                  </a:lnTo>
                  <a:lnTo>
                    <a:pt x="612140" y="2520315"/>
                  </a:lnTo>
                  <a:lnTo>
                    <a:pt x="574166" y="2494153"/>
                  </a:lnTo>
                  <a:lnTo>
                    <a:pt x="537210" y="2466721"/>
                  </a:lnTo>
                  <a:lnTo>
                    <a:pt x="501396" y="2438146"/>
                  </a:lnTo>
                  <a:lnTo>
                    <a:pt x="466725" y="2408554"/>
                  </a:lnTo>
                  <a:lnTo>
                    <a:pt x="433069" y="2377947"/>
                  </a:lnTo>
                  <a:lnTo>
                    <a:pt x="400431" y="2346197"/>
                  </a:lnTo>
                  <a:lnTo>
                    <a:pt x="369061" y="2313432"/>
                  </a:lnTo>
                  <a:lnTo>
                    <a:pt x="338835" y="2279904"/>
                  </a:lnTo>
                  <a:lnTo>
                    <a:pt x="309625" y="2245233"/>
                  </a:lnTo>
                  <a:lnTo>
                    <a:pt x="281685" y="2209800"/>
                  </a:lnTo>
                  <a:lnTo>
                    <a:pt x="255015" y="2173478"/>
                  </a:lnTo>
                  <a:lnTo>
                    <a:pt x="229615" y="2136394"/>
                  </a:lnTo>
                  <a:lnTo>
                    <a:pt x="205359" y="2098547"/>
                  </a:lnTo>
                  <a:lnTo>
                    <a:pt x="182372" y="2059685"/>
                  </a:lnTo>
                  <a:lnTo>
                    <a:pt x="160654" y="2020315"/>
                  </a:lnTo>
                  <a:lnTo>
                    <a:pt x="140334" y="1980310"/>
                  </a:lnTo>
                  <a:lnTo>
                    <a:pt x="121208" y="1939670"/>
                  </a:lnTo>
                  <a:lnTo>
                    <a:pt x="103428" y="1898268"/>
                  </a:lnTo>
                  <a:lnTo>
                    <a:pt x="86994" y="1856486"/>
                  </a:lnTo>
                  <a:lnTo>
                    <a:pt x="71920" y="1814067"/>
                  </a:lnTo>
                  <a:lnTo>
                    <a:pt x="58242" y="1771141"/>
                  </a:lnTo>
                  <a:lnTo>
                    <a:pt x="45948" y="1727707"/>
                  </a:lnTo>
                  <a:lnTo>
                    <a:pt x="35064" y="1683892"/>
                  </a:lnTo>
                  <a:lnTo>
                    <a:pt x="25615" y="1639569"/>
                  </a:lnTo>
                  <a:lnTo>
                    <a:pt x="17627" y="1594992"/>
                  </a:lnTo>
                  <a:lnTo>
                    <a:pt x="11099" y="1550035"/>
                  </a:lnTo>
                  <a:lnTo>
                    <a:pt x="6045" y="1504823"/>
                  </a:lnTo>
                  <a:lnTo>
                    <a:pt x="2514" y="1459229"/>
                  </a:lnTo>
                  <a:lnTo>
                    <a:pt x="482" y="1413510"/>
                  </a:lnTo>
                  <a:lnTo>
                    <a:pt x="0" y="1367536"/>
                  </a:lnTo>
                  <a:lnTo>
                    <a:pt x="1066" y="1321435"/>
                  </a:lnTo>
                  <a:lnTo>
                    <a:pt x="3708" y="1275206"/>
                  </a:lnTo>
                  <a:lnTo>
                    <a:pt x="7937" y="1228852"/>
                  </a:lnTo>
                  <a:lnTo>
                    <a:pt x="13779" y="1182369"/>
                  </a:lnTo>
                  <a:lnTo>
                    <a:pt x="21234" y="1136014"/>
                  </a:lnTo>
                  <a:lnTo>
                    <a:pt x="30340" y="1089532"/>
                  </a:lnTo>
                  <a:lnTo>
                    <a:pt x="41109" y="1043177"/>
                  </a:lnTo>
                  <a:lnTo>
                    <a:pt x="53555" y="996823"/>
                  </a:lnTo>
                  <a:lnTo>
                    <a:pt x="67690" y="950722"/>
                  </a:lnTo>
                  <a:lnTo>
                    <a:pt x="83832" y="903859"/>
                  </a:lnTo>
                  <a:lnTo>
                    <a:pt x="101536" y="858012"/>
                  </a:lnTo>
                  <a:lnTo>
                    <a:pt x="120764" y="812926"/>
                  </a:lnTo>
                  <a:lnTo>
                    <a:pt x="141478" y="768857"/>
                  </a:lnTo>
                  <a:lnTo>
                    <a:pt x="163575" y="725677"/>
                  </a:lnTo>
                  <a:lnTo>
                    <a:pt x="187197" y="683387"/>
                  </a:lnTo>
                  <a:lnTo>
                    <a:pt x="212089" y="642238"/>
                  </a:lnTo>
                  <a:lnTo>
                    <a:pt x="238378" y="601979"/>
                  </a:lnTo>
                  <a:lnTo>
                    <a:pt x="266064" y="562990"/>
                  </a:lnTo>
                  <a:lnTo>
                    <a:pt x="294894" y="524890"/>
                  </a:lnTo>
                  <a:lnTo>
                    <a:pt x="324992" y="488061"/>
                  </a:lnTo>
                  <a:lnTo>
                    <a:pt x="356488" y="452247"/>
                  </a:lnTo>
                  <a:lnTo>
                    <a:pt x="389000" y="417575"/>
                  </a:lnTo>
                  <a:lnTo>
                    <a:pt x="422528" y="384175"/>
                  </a:lnTo>
                  <a:lnTo>
                    <a:pt x="457326" y="351916"/>
                  </a:lnTo>
                  <a:lnTo>
                    <a:pt x="493014" y="320928"/>
                  </a:lnTo>
                  <a:lnTo>
                    <a:pt x="529843" y="291211"/>
                  </a:lnTo>
                  <a:lnTo>
                    <a:pt x="567690" y="262763"/>
                  </a:lnTo>
                  <a:lnTo>
                    <a:pt x="606424" y="235585"/>
                  </a:lnTo>
                  <a:lnTo>
                    <a:pt x="646048" y="209803"/>
                  </a:lnTo>
                  <a:lnTo>
                    <a:pt x="686561" y="185419"/>
                  </a:lnTo>
                  <a:lnTo>
                    <a:pt x="727964" y="162305"/>
                  </a:lnTo>
                  <a:lnTo>
                    <a:pt x="770128" y="140715"/>
                  </a:lnTo>
                  <a:lnTo>
                    <a:pt x="813180" y="120523"/>
                  </a:lnTo>
                  <a:lnTo>
                    <a:pt x="856868" y="101726"/>
                  </a:lnTo>
                  <a:lnTo>
                    <a:pt x="901191" y="84581"/>
                  </a:lnTo>
                  <a:lnTo>
                    <a:pt x="946277" y="68834"/>
                  </a:lnTo>
                  <a:lnTo>
                    <a:pt x="991997" y="54610"/>
                  </a:lnTo>
                  <a:lnTo>
                    <a:pt x="1038479" y="42037"/>
                  </a:lnTo>
                  <a:lnTo>
                    <a:pt x="1085342" y="31114"/>
                  </a:lnTo>
                  <a:lnTo>
                    <a:pt x="1132712" y="21716"/>
                  </a:lnTo>
                  <a:lnTo>
                    <a:pt x="1180718" y="13969"/>
                  </a:lnTo>
                  <a:lnTo>
                    <a:pt x="1228979" y="7874"/>
                  </a:lnTo>
                  <a:lnTo>
                    <a:pt x="1277747" y="3555"/>
                  </a:lnTo>
                  <a:lnTo>
                    <a:pt x="1326896" y="888"/>
                  </a:lnTo>
                  <a:lnTo>
                    <a:pt x="1376425" y="0"/>
                  </a:lnTo>
                  <a:lnTo>
                    <a:pt x="1376425" y="1375917"/>
                  </a:lnTo>
                  <a:lnTo>
                    <a:pt x="2685161" y="1800987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5403" y="1215008"/>
            <a:ext cx="3209290" cy="3073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solidFill>
                  <a:srgbClr val="565656"/>
                </a:solidFill>
                <a:latin typeface="Times New Roman"/>
                <a:cs typeface="Times New Roman"/>
              </a:rPr>
              <a:t>PIE</a:t>
            </a:r>
            <a:r>
              <a:rPr dirty="0" sz="1850" spc="-4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10">
                <a:solidFill>
                  <a:srgbClr val="565656"/>
                </a:solidFill>
                <a:latin typeface="Times New Roman"/>
                <a:cs typeface="Times New Roman"/>
              </a:rPr>
              <a:t>CHART</a:t>
            </a:r>
            <a:r>
              <a:rPr dirty="0" sz="1850" spc="-6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30">
                <a:solidFill>
                  <a:srgbClr val="565656"/>
                </a:solidFill>
                <a:latin typeface="Times New Roman"/>
                <a:cs typeface="Times New Roman"/>
              </a:rPr>
              <a:t>BASED</a:t>
            </a:r>
            <a:r>
              <a:rPr dirty="0" sz="1850" spc="-8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>
                <a:solidFill>
                  <a:srgbClr val="565656"/>
                </a:solidFill>
                <a:latin typeface="Times New Roman"/>
                <a:cs typeface="Times New Roman"/>
              </a:rPr>
              <a:t>ON</a:t>
            </a:r>
            <a:r>
              <a:rPr dirty="0" sz="1850" spc="3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20">
                <a:solidFill>
                  <a:srgbClr val="565656"/>
                </a:solidFill>
                <a:latin typeface="Times New Roman"/>
                <a:cs typeface="Times New Roman"/>
              </a:rPr>
              <a:t>USERS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48448" y="4568878"/>
            <a:ext cx="2047875" cy="94615"/>
            <a:chOff x="1048448" y="4568878"/>
            <a:chExt cx="2047875" cy="94615"/>
          </a:xfrm>
        </p:grpSpPr>
        <p:sp>
          <p:nvSpPr>
            <p:cNvPr id="12" name="object 12" descr=""/>
            <p:cNvSpPr/>
            <p:nvPr/>
          </p:nvSpPr>
          <p:spPr>
            <a:xfrm>
              <a:off x="1057656" y="45780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5829"/>
                  </a:lnTo>
                  <a:lnTo>
                    <a:pt x="76200" y="758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DEB3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57656" y="45780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5829"/>
                  </a:moveTo>
                  <a:lnTo>
                    <a:pt x="76200" y="7582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582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08375" y="4578085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78734" y="0"/>
                  </a:moveTo>
                  <a:lnTo>
                    <a:pt x="0" y="0"/>
                  </a:lnTo>
                  <a:lnTo>
                    <a:pt x="0" y="75829"/>
                  </a:lnTo>
                  <a:lnTo>
                    <a:pt x="78734" y="75829"/>
                  </a:lnTo>
                  <a:lnTo>
                    <a:pt x="78734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08375" y="4578085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0" y="75829"/>
                  </a:moveTo>
                  <a:lnTo>
                    <a:pt x="78734" y="75829"/>
                  </a:lnTo>
                  <a:lnTo>
                    <a:pt x="78734" y="0"/>
                  </a:lnTo>
                  <a:lnTo>
                    <a:pt x="0" y="0"/>
                  </a:lnTo>
                  <a:lnTo>
                    <a:pt x="0" y="75829"/>
                  </a:lnTo>
                  <a:close/>
                </a:path>
              </a:pathLst>
            </a:custGeom>
            <a:ln w="182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108451" y="4484878"/>
            <a:ext cx="1084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HOSTEL</a:t>
            </a:r>
            <a:r>
              <a:rPr dirty="0" sz="1200" spc="-3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STAFF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48448" y="4873689"/>
            <a:ext cx="94615" cy="94615"/>
            <a:chOff x="1048448" y="4873689"/>
            <a:chExt cx="94615" cy="94615"/>
          </a:xfrm>
        </p:grpSpPr>
        <p:sp>
          <p:nvSpPr>
            <p:cNvPr id="18" name="object 18" descr=""/>
            <p:cNvSpPr/>
            <p:nvPr/>
          </p:nvSpPr>
          <p:spPr>
            <a:xfrm>
              <a:off x="1057656" y="48828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8"/>
                  </a:lnTo>
                  <a:lnTo>
                    <a:pt x="76200" y="7619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F3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57656" y="48828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8"/>
                  </a:moveTo>
                  <a:lnTo>
                    <a:pt x="76200" y="76198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8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54074" y="4484878"/>
            <a:ext cx="1725295" cy="5181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HOSTEL</a:t>
            </a:r>
            <a:r>
              <a:rPr dirty="0" sz="1200" spc="-3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STUDENTS/RESIDENTS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339905" y="2161032"/>
            <a:ext cx="6821805" cy="2993390"/>
            <a:chOff x="5339905" y="2161032"/>
            <a:chExt cx="6821805" cy="2993390"/>
          </a:xfrm>
        </p:grpSpPr>
        <p:sp>
          <p:nvSpPr>
            <p:cNvPr id="22" name="object 22" descr=""/>
            <p:cNvSpPr/>
            <p:nvPr/>
          </p:nvSpPr>
          <p:spPr>
            <a:xfrm>
              <a:off x="5669280" y="2161031"/>
              <a:ext cx="3703320" cy="2490470"/>
            </a:xfrm>
            <a:custGeom>
              <a:avLst/>
              <a:gdLst/>
              <a:ahLst/>
              <a:cxnLst/>
              <a:rect l="l" t="t" r="r" b="b"/>
              <a:pathLst>
                <a:path w="3703320" h="2490470">
                  <a:moveTo>
                    <a:pt x="297167" y="356743"/>
                  </a:moveTo>
                  <a:lnTo>
                    <a:pt x="0" y="356743"/>
                  </a:lnTo>
                  <a:lnTo>
                    <a:pt x="0" y="2490089"/>
                  </a:lnTo>
                  <a:lnTo>
                    <a:pt x="297167" y="2490089"/>
                  </a:lnTo>
                  <a:lnTo>
                    <a:pt x="297167" y="356743"/>
                  </a:lnTo>
                  <a:close/>
                </a:path>
                <a:path w="3703320" h="2490470">
                  <a:moveTo>
                    <a:pt x="2000999" y="0"/>
                  </a:moveTo>
                  <a:lnTo>
                    <a:pt x="1703832" y="0"/>
                  </a:lnTo>
                  <a:lnTo>
                    <a:pt x="1703832" y="2490089"/>
                  </a:lnTo>
                  <a:lnTo>
                    <a:pt x="2000999" y="2490089"/>
                  </a:lnTo>
                  <a:lnTo>
                    <a:pt x="2000999" y="0"/>
                  </a:lnTo>
                  <a:close/>
                </a:path>
                <a:path w="3703320" h="2490470">
                  <a:moveTo>
                    <a:pt x="3703320" y="178435"/>
                  </a:moveTo>
                  <a:lnTo>
                    <a:pt x="3406140" y="178435"/>
                  </a:lnTo>
                  <a:lnTo>
                    <a:pt x="3406140" y="2490089"/>
                  </a:lnTo>
                  <a:lnTo>
                    <a:pt x="3703320" y="2490089"/>
                  </a:lnTo>
                  <a:lnTo>
                    <a:pt x="3703320" y="178435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047232" y="3227831"/>
              <a:ext cx="3703320" cy="1423670"/>
            </a:xfrm>
            <a:custGeom>
              <a:avLst/>
              <a:gdLst/>
              <a:ahLst/>
              <a:cxnLst/>
              <a:rect l="l" t="t" r="r" b="b"/>
              <a:pathLst>
                <a:path w="3703320" h="1423670">
                  <a:moveTo>
                    <a:pt x="297180" y="0"/>
                  </a:moveTo>
                  <a:lnTo>
                    <a:pt x="0" y="0"/>
                  </a:lnTo>
                  <a:lnTo>
                    <a:pt x="0" y="1423289"/>
                  </a:lnTo>
                  <a:lnTo>
                    <a:pt x="297180" y="1423289"/>
                  </a:lnTo>
                  <a:lnTo>
                    <a:pt x="297180" y="0"/>
                  </a:lnTo>
                  <a:close/>
                </a:path>
                <a:path w="3703320" h="1423670">
                  <a:moveTo>
                    <a:pt x="1999488" y="355434"/>
                  </a:moveTo>
                  <a:lnTo>
                    <a:pt x="1702308" y="355434"/>
                  </a:lnTo>
                  <a:lnTo>
                    <a:pt x="1702308" y="1423289"/>
                  </a:lnTo>
                  <a:lnTo>
                    <a:pt x="1999488" y="1423289"/>
                  </a:lnTo>
                  <a:lnTo>
                    <a:pt x="1999488" y="355434"/>
                  </a:lnTo>
                  <a:close/>
                </a:path>
                <a:path w="3703320" h="1423670">
                  <a:moveTo>
                    <a:pt x="3703320" y="178485"/>
                  </a:moveTo>
                  <a:lnTo>
                    <a:pt x="3406140" y="178485"/>
                  </a:lnTo>
                  <a:lnTo>
                    <a:pt x="3406140" y="1423289"/>
                  </a:lnTo>
                  <a:lnTo>
                    <a:pt x="3703320" y="1423289"/>
                  </a:lnTo>
                  <a:lnTo>
                    <a:pt x="3703320" y="178485"/>
                  </a:lnTo>
                  <a:close/>
                </a:path>
              </a:pathLst>
            </a:custGeom>
            <a:solidFill>
              <a:srgbClr val="3994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44667" y="4652772"/>
              <a:ext cx="6812280" cy="0"/>
            </a:xfrm>
            <a:custGeom>
              <a:avLst/>
              <a:gdLst/>
              <a:ahLst/>
              <a:cxnLst/>
              <a:rect l="l" t="t" r="r" b="b"/>
              <a:pathLst>
                <a:path w="6812280" h="0">
                  <a:moveTo>
                    <a:pt x="0" y="0"/>
                  </a:moveTo>
                  <a:lnTo>
                    <a:pt x="681202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38288" y="5077970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40" h="76200">
                  <a:moveTo>
                    <a:pt x="78737" y="0"/>
                  </a:moveTo>
                  <a:lnTo>
                    <a:pt x="0" y="0"/>
                  </a:lnTo>
                  <a:lnTo>
                    <a:pt x="0" y="76197"/>
                  </a:lnTo>
                  <a:lnTo>
                    <a:pt x="78737" y="76197"/>
                  </a:lnTo>
                  <a:lnTo>
                    <a:pt x="78737" y="0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060060" y="1674063"/>
            <a:ext cx="172085" cy="240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80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70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60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40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60060" y="4133215"/>
            <a:ext cx="172720" cy="59563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200" spc="-25">
                <a:solidFill>
                  <a:srgbClr val="565656"/>
                </a:solidFill>
                <a:latin typeface="Times New Roman"/>
                <a:cs typeface="Times New Roman"/>
              </a:rPr>
              <a:t>10</a:t>
            </a:r>
            <a:endParaRPr sz="1200">
              <a:latin typeface="Times New Roman"/>
              <a:cs typeface="Times New Roman"/>
            </a:endParaRPr>
          </a:p>
          <a:p>
            <a:pPr marL="83185">
              <a:lnSpc>
                <a:spcPct val="100000"/>
              </a:lnSpc>
              <a:spcBef>
                <a:spcPts val="805"/>
              </a:spcBef>
            </a:pPr>
            <a:r>
              <a:rPr dirty="0" sz="1200" spc="-50">
                <a:solidFill>
                  <a:srgbClr val="565656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608701" y="4697729"/>
            <a:ext cx="1160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Students/Residents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837933" y="1314450"/>
            <a:ext cx="350964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80">
                <a:solidFill>
                  <a:srgbClr val="565656"/>
                </a:solidFill>
                <a:latin typeface="Times New Roman"/>
                <a:cs typeface="Times New Roman"/>
              </a:rPr>
              <a:t>BAR</a:t>
            </a:r>
            <a:r>
              <a:rPr dirty="0" sz="1850" spc="-19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30">
                <a:solidFill>
                  <a:srgbClr val="565656"/>
                </a:solidFill>
                <a:latin typeface="Times New Roman"/>
                <a:cs typeface="Times New Roman"/>
              </a:rPr>
              <a:t>CHART</a:t>
            </a:r>
            <a:r>
              <a:rPr dirty="0" sz="1850" spc="-7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35">
                <a:solidFill>
                  <a:srgbClr val="565656"/>
                </a:solidFill>
                <a:latin typeface="Times New Roman"/>
                <a:cs typeface="Times New Roman"/>
              </a:rPr>
              <a:t>BASED</a:t>
            </a:r>
            <a:r>
              <a:rPr dirty="0" sz="1850" spc="-9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>
                <a:solidFill>
                  <a:srgbClr val="565656"/>
                </a:solidFill>
                <a:latin typeface="Times New Roman"/>
                <a:cs typeface="Times New Roman"/>
              </a:rPr>
              <a:t>ON</a:t>
            </a:r>
            <a:r>
              <a:rPr dirty="0" sz="1850" spc="8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850" spc="-10">
                <a:solidFill>
                  <a:srgbClr val="565656"/>
                </a:solidFill>
                <a:latin typeface="Times New Roman"/>
                <a:cs typeface="Times New Roman"/>
              </a:rPr>
              <a:t>GENDER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09815" y="4697983"/>
            <a:ext cx="736600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Hostel</a:t>
            </a:r>
            <a:r>
              <a:rPr dirty="0" sz="1200" spc="-10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Staff</a:t>
            </a:r>
            <a:endParaRPr sz="1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00"/>
              </a:spcBef>
            </a:pPr>
            <a:r>
              <a:rPr dirty="0" sz="1200" spc="-20">
                <a:solidFill>
                  <a:srgbClr val="565656"/>
                </a:solidFill>
                <a:latin typeface="Times New Roman"/>
                <a:cs typeface="Times New Roman"/>
              </a:rPr>
              <a:t>Male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339328" y="50779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0" y="76197"/>
                </a:lnTo>
                <a:lnTo>
                  <a:pt x="76200" y="76197"/>
                </a:lnTo>
                <a:lnTo>
                  <a:pt x="76200" y="0"/>
                </a:lnTo>
                <a:close/>
              </a:path>
            </a:pathLst>
          </a:custGeom>
          <a:solidFill>
            <a:srgbClr val="3994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438768" y="4983607"/>
            <a:ext cx="464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imes New Roman"/>
                <a:cs typeface="Times New Roman"/>
              </a:rPr>
              <a:t>Female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995029" y="4697983"/>
            <a:ext cx="1200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65656"/>
                </a:solidFill>
                <a:latin typeface="Times New Roman"/>
                <a:cs typeface="Times New Roman"/>
              </a:rPr>
              <a:t>Hostel</a:t>
            </a:r>
            <a:r>
              <a:rPr dirty="0" sz="1200" spc="-75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565656"/>
                </a:solidFill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190743" y="100584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255520" y="0"/>
                  </a:moveTo>
                  <a:lnTo>
                    <a:pt x="211581" y="0"/>
                  </a:lnTo>
                  <a:lnTo>
                    <a:pt x="163067" y="5588"/>
                  </a:lnTo>
                  <a:lnTo>
                    <a:pt x="118490" y="21463"/>
                  </a:lnTo>
                  <a:lnTo>
                    <a:pt x="79247" y="46482"/>
                  </a:lnTo>
                  <a:lnTo>
                    <a:pt x="46481" y="79375"/>
                  </a:lnTo>
                  <a:lnTo>
                    <a:pt x="21462" y="118618"/>
                  </a:lnTo>
                  <a:lnTo>
                    <a:pt x="5587" y="163195"/>
                  </a:lnTo>
                  <a:lnTo>
                    <a:pt x="0" y="211709"/>
                  </a:lnTo>
                  <a:lnTo>
                    <a:pt x="0" y="1270889"/>
                  </a:lnTo>
                  <a:lnTo>
                    <a:pt x="2043937" y="1270889"/>
                  </a:lnTo>
                  <a:lnTo>
                    <a:pt x="2092452" y="1265301"/>
                  </a:lnTo>
                  <a:lnTo>
                    <a:pt x="2137029" y="1249426"/>
                  </a:lnTo>
                  <a:lnTo>
                    <a:pt x="2176272" y="1224407"/>
                  </a:lnTo>
                  <a:lnTo>
                    <a:pt x="2209037" y="1191514"/>
                  </a:lnTo>
                  <a:lnTo>
                    <a:pt x="2234056" y="1152271"/>
                  </a:lnTo>
                  <a:lnTo>
                    <a:pt x="2249931" y="1107694"/>
                  </a:lnTo>
                  <a:lnTo>
                    <a:pt x="2255520" y="1059053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1F3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92268" y="102107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11582" y="0"/>
                  </a:moveTo>
                  <a:lnTo>
                    <a:pt x="2255520" y="0"/>
                  </a:lnTo>
                  <a:lnTo>
                    <a:pt x="2255520" y="1059053"/>
                  </a:lnTo>
                  <a:lnTo>
                    <a:pt x="2249932" y="1107694"/>
                  </a:lnTo>
                  <a:lnTo>
                    <a:pt x="2234057" y="1152271"/>
                  </a:lnTo>
                  <a:lnTo>
                    <a:pt x="2209038" y="1191514"/>
                  </a:lnTo>
                  <a:lnTo>
                    <a:pt x="2176272" y="1224407"/>
                  </a:lnTo>
                  <a:lnTo>
                    <a:pt x="2137029" y="1249426"/>
                  </a:lnTo>
                  <a:lnTo>
                    <a:pt x="2092452" y="1265301"/>
                  </a:lnTo>
                  <a:lnTo>
                    <a:pt x="2043938" y="1270889"/>
                  </a:lnTo>
                  <a:lnTo>
                    <a:pt x="0" y="1270889"/>
                  </a:lnTo>
                  <a:lnTo>
                    <a:pt x="0" y="211709"/>
                  </a:lnTo>
                  <a:lnTo>
                    <a:pt x="5587" y="163195"/>
                  </a:lnTo>
                  <a:lnTo>
                    <a:pt x="21462" y="118618"/>
                  </a:lnTo>
                  <a:lnTo>
                    <a:pt x="46482" y="79375"/>
                  </a:lnTo>
                  <a:lnTo>
                    <a:pt x="79248" y="46482"/>
                  </a:lnTo>
                  <a:lnTo>
                    <a:pt x="118491" y="21463"/>
                  </a:lnTo>
                  <a:lnTo>
                    <a:pt x="163068" y="5588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1F38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080252" y="551510"/>
            <a:ext cx="4965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608064" y="3785615"/>
            <a:ext cx="2270760" cy="1283335"/>
            <a:chOff x="6608064" y="3785615"/>
            <a:chExt cx="2270760" cy="1283335"/>
          </a:xfrm>
        </p:grpSpPr>
        <p:sp>
          <p:nvSpPr>
            <p:cNvPr id="8" name="object 8" descr=""/>
            <p:cNvSpPr/>
            <p:nvPr/>
          </p:nvSpPr>
          <p:spPr>
            <a:xfrm>
              <a:off x="6614160" y="3791711"/>
              <a:ext cx="2255520" cy="1268095"/>
            </a:xfrm>
            <a:custGeom>
              <a:avLst/>
              <a:gdLst/>
              <a:ahLst/>
              <a:cxnLst/>
              <a:rect l="l" t="t" r="r" b="b"/>
              <a:pathLst>
                <a:path w="2255520" h="1268095">
                  <a:moveTo>
                    <a:pt x="2255520" y="0"/>
                  </a:moveTo>
                  <a:lnTo>
                    <a:pt x="211582" y="0"/>
                  </a:lnTo>
                  <a:lnTo>
                    <a:pt x="163068" y="5587"/>
                  </a:lnTo>
                  <a:lnTo>
                    <a:pt x="118491" y="21462"/>
                  </a:lnTo>
                  <a:lnTo>
                    <a:pt x="79248" y="46355"/>
                  </a:lnTo>
                  <a:lnTo>
                    <a:pt x="46482" y="79120"/>
                  </a:lnTo>
                  <a:lnTo>
                    <a:pt x="21463" y="118363"/>
                  </a:lnTo>
                  <a:lnTo>
                    <a:pt x="5588" y="162940"/>
                  </a:lnTo>
                  <a:lnTo>
                    <a:pt x="0" y="211327"/>
                  </a:lnTo>
                  <a:lnTo>
                    <a:pt x="0" y="1267968"/>
                  </a:lnTo>
                  <a:lnTo>
                    <a:pt x="2043938" y="1267968"/>
                  </a:lnTo>
                  <a:lnTo>
                    <a:pt x="2092452" y="1262380"/>
                  </a:lnTo>
                  <a:lnTo>
                    <a:pt x="2137029" y="1246505"/>
                  </a:lnTo>
                  <a:lnTo>
                    <a:pt x="2176272" y="1221613"/>
                  </a:lnTo>
                  <a:lnTo>
                    <a:pt x="2209038" y="1188846"/>
                  </a:lnTo>
                  <a:lnTo>
                    <a:pt x="2234057" y="1149604"/>
                  </a:lnTo>
                  <a:lnTo>
                    <a:pt x="2249932" y="1105027"/>
                  </a:lnTo>
                  <a:lnTo>
                    <a:pt x="2255520" y="1056639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15684" y="3793235"/>
              <a:ext cx="2255520" cy="1268095"/>
            </a:xfrm>
            <a:custGeom>
              <a:avLst/>
              <a:gdLst/>
              <a:ahLst/>
              <a:cxnLst/>
              <a:rect l="l" t="t" r="r" b="b"/>
              <a:pathLst>
                <a:path w="2255520" h="1268095">
                  <a:moveTo>
                    <a:pt x="211582" y="0"/>
                  </a:moveTo>
                  <a:lnTo>
                    <a:pt x="2255520" y="0"/>
                  </a:lnTo>
                  <a:lnTo>
                    <a:pt x="2255520" y="1056639"/>
                  </a:lnTo>
                  <a:lnTo>
                    <a:pt x="2249932" y="1105027"/>
                  </a:lnTo>
                  <a:lnTo>
                    <a:pt x="2234057" y="1149603"/>
                  </a:lnTo>
                  <a:lnTo>
                    <a:pt x="2209038" y="1188846"/>
                  </a:lnTo>
                  <a:lnTo>
                    <a:pt x="2176272" y="1221613"/>
                  </a:lnTo>
                  <a:lnTo>
                    <a:pt x="2137029" y="1246505"/>
                  </a:lnTo>
                  <a:lnTo>
                    <a:pt x="2092452" y="1262380"/>
                  </a:lnTo>
                  <a:lnTo>
                    <a:pt x="2043938" y="1267968"/>
                  </a:lnTo>
                  <a:lnTo>
                    <a:pt x="0" y="1267968"/>
                  </a:lnTo>
                  <a:lnTo>
                    <a:pt x="0" y="211327"/>
                  </a:lnTo>
                  <a:lnTo>
                    <a:pt x="5588" y="162940"/>
                  </a:lnTo>
                  <a:lnTo>
                    <a:pt x="21463" y="118363"/>
                  </a:lnTo>
                  <a:lnTo>
                    <a:pt x="46482" y="79120"/>
                  </a:lnTo>
                  <a:lnTo>
                    <a:pt x="79248" y="46355"/>
                  </a:lnTo>
                  <a:lnTo>
                    <a:pt x="118491" y="21462"/>
                  </a:lnTo>
                  <a:lnTo>
                    <a:pt x="163068" y="5587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143368" y="3853434"/>
            <a:ext cx="11785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Feedback</a:t>
            </a:r>
            <a:r>
              <a:rPr dirty="0" sz="1400" spc="-1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Times New Roman"/>
                <a:cs typeface="Times New Roman"/>
              </a:rPr>
              <a:t>Loop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11136" y="4280661"/>
            <a:ext cx="185293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2445" marR="337820" indent="-98425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Times New Roman"/>
                <a:cs typeface="Times New Roman"/>
              </a:rPr>
              <a:t>Monitor</a:t>
            </a: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40">
                <a:solidFill>
                  <a:srgbClr val="FFFFFF"/>
                </a:solidFill>
                <a:latin typeface="Times New Roman"/>
                <a:cs typeface="Times New Roman"/>
              </a:rPr>
              <a:t>Collect</a:t>
            </a:r>
            <a:r>
              <a:rPr dirty="0" sz="1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Times New Roman"/>
                <a:cs typeface="Times New Roman"/>
              </a:rPr>
              <a:t>Resident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Feedback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02336" y="5471159"/>
            <a:ext cx="2270760" cy="1285875"/>
            <a:chOff x="402336" y="5471159"/>
            <a:chExt cx="2270760" cy="1285875"/>
          </a:xfrm>
        </p:grpSpPr>
        <p:sp>
          <p:nvSpPr>
            <p:cNvPr id="13" name="object 13" descr=""/>
            <p:cNvSpPr/>
            <p:nvPr/>
          </p:nvSpPr>
          <p:spPr>
            <a:xfrm>
              <a:off x="408432" y="5477255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4">
                  <a:moveTo>
                    <a:pt x="2255520" y="0"/>
                  </a:moveTo>
                  <a:lnTo>
                    <a:pt x="211836" y="0"/>
                  </a:lnTo>
                  <a:lnTo>
                    <a:pt x="163258" y="5588"/>
                  </a:lnTo>
                  <a:lnTo>
                    <a:pt x="118681" y="21590"/>
                  </a:lnTo>
                  <a:lnTo>
                    <a:pt x="79336" y="46482"/>
                  </a:lnTo>
                  <a:lnTo>
                    <a:pt x="46532" y="79375"/>
                  </a:lnTo>
                  <a:lnTo>
                    <a:pt x="21526" y="118643"/>
                  </a:lnTo>
                  <a:lnTo>
                    <a:pt x="5588" y="163195"/>
                  </a:lnTo>
                  <a:lnTo>
                    <a:pt x="0" y="211759"/>
                  </a:lnTo>
                  <a:lnTo>
                    <a:pt x="0" y="1270506"/>
                  </a:lnTo>
                  <a:lnTo>
                    <a:pt x="2043684" y="1270506"/>
                  </a:lnTo>
                  <a:lnTo>
                    <a:pt x="2092198" y="1264913"/>
                  </a:lnTo>
                  <a:lnTo>
                    <a:pt x="2136775" y="1248981"/>
                  </a:lnTo>
                  <a:lnTo>
                    <a:pt x="2176145" y="1223987"/>
                  </a:lnTo>
                  <a:lnTo>
                    <a:pt x="2208911" y="1191196"/>
                  </a:lnTo>
                  <a:lnTo>
                    <a:pt x="2233930" y="1151877"/>
                  </a:lnTo>
                  <a:lnTo>
                    <a:pt x="2249932" y="1107300"/>
                  </a:lnTo>
                  <a:lnTo>
                    <a:pt x="2255520" y="1058748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1F3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09956" y="5478779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4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748"/>
                  </a:lnTo>
                  <a:lnTo>
                    <a:pt x="2249932" y="1107300"/>
                  </a:lnTo>
                  <a:lnTo>
                    <a:pt x="2233930" y="1151877"/>
                  </a:lnTo>
                  <a:lnTo>
                    <a:pt x="2208911" y="1191196"/>
                  </a:lnTo>
                  <a:lnTo>
                    <a:pt x="2176145" y="1223987"/>
                  </a:lnTo>
                  <a:lnTo>
                    <a:pt x="2136775" y="1248981"/>
                  </a:lnTo>
                  <a:lnTo>
                    <a:pt x="2092198" y="1264913"/>
                  </a:lnTo>
                  <a:lnTo>
                    <a:pt x="2043683" y="1270506"/>
                  </a:lnTo>
                  <a:lnTo>
                    <a:pt x="0" y="1270506"/>
                  </a:lnTo>
                  <a:lnTo>
                    <a:pt x="0" y="211759"/>
                  </a:lnTo>
                  <a:lnTo>
                    <a:pt x="5587" y="163195"/>
                  </a:lnTo>
                  <a:lnTo>
                    <a:pt x="21526" y="118643"/>
                  </a:lnTo>
                  <a:lnTo>
                    <a:pt x="46532" y="79375"/>
                  </a:lnTo>
                  <a:lnTo>
                    <a:pt x="79336" y="46482"/>
                  </a:lnTo>
                  <a:lnTo>
                    <a:pt x="118681" y="21590"/>
                  </a:lnTo>
                  <a:lnTo>
                    <a:pt x="163258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1F38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314069" y="5931509"/>
            <a:ext cx="425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364991" y="3794759"/>
            <a:ext cx="2270760" cy="1285875"/>
            <a:chOff x="3364991" y="3794759"/>
            <a:chExt cx="2270760" cy="1285875"/>
          </a:xfrm>
        </p:grpSpPr>
        <p:sp>
          <p:nvSpPr>
            <p:cNvPr id="17" name="object 17" descr=""/>
            <p:cNvSpPr/>
            <p:nvPr/>
          </p:nvSpPr>
          <p:spPr>
            <a:xfrm>
              <a:off x="3371087" y="3800855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255520" y="0"/>
                  </a:moveTo>
                  <a:lnTo>
                    <a:pt x="211836" y="0"/>
                  </a:lnTo>
                  <a:lnTo>
                    <a:pt x="163322" y="5588"/>
                  </a:lnTo>
                  <a:lnTo>
                    <a:pt x="118745" y="21590"/>
                  </a:lnTo>
                  <a:lnTo>
                    <a:pt x="79375" y="46482"/>
                  </a:lnTo>
                  <a:lnTo>
                    <a:pt x="46609" y="79375"/>
                  </a:lnTo>
                  <a:lnTo>
                    <a:pt x="21589" y="118618"/>
                  </a:lnTo>
                  <a:lnTo>
                    <a:pt x="5587" y="163195"/>
                  </a:lnTo>
                  <a:lnTo>
                    <a:pt x="0" y="211836"/>
                  </a:lnTo>
                  <a:lnTo>
                    <a:pt x="0" y="1270508"/>
                  </a:lnTo>
                  <a:lnTo>
                    <a:pt x="2043684" y="1270508"/>
                  </a:lnTo>
                  <a:lnTo>
                    <a:pt x="2092198" y="1264920"/>
                  </a:lnTo>
                  <a:lnTo>
                    <a:pt x="2136775" y="1248918"/>
                  </a:lnTo>
                  <a:lnTo>
                    <a:pt x="2176145" y="1224026"/>
                  </a:lnTo>
                  <a:lnTo>
                    <a:pt x="2208911" y="1191133"/>
                  </a:lnTo>
                  <a:lnTo>
                    <a:pt x="2233929" y="1151890"/>
                  </a:lnTo>
                  <a:lnTo>
                    <a:pt x="2249932" y="1107313"/>
                  </a:lnTo>
                  <a:lnTo>
                    <a:pt x="2255520" y="1058672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72611" y="3802379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672"/>
                  </a:lnTo>
                  <a:lnTo>
                    <a:pt x="2249932" y="1107313"/>
                  </a:lnTo>
                  <a:lnTo>
                    <a:pt x="2233929" y="1151890"/>
                  </a:lnTo>
                  <a:lnTo>
                    <a:pt x="2208911" y="1191133"/>
                  </a:lnTo>
                  <a:lnTo>
                    <a:pt x="2176145" y="1224026"/>
                  </a:lnTo>
                  <a:lnTo>
                    <a:pt x="2136775" y="1248918"/>
                  </a:lnTo>
                  <a:lnTo>
                    <a:pt x="2092198" y="1264920"/>
                  </a:lnTo>
                  <a:lnTo>
                    <a:pt x="2043684" y="1270508"/>
                  </a:lnTo>
                  <a:lnTo>
                    <a:pt x="0" y="1270508"/>
                  </a:lnTo>
                  <a:lnTo>
                    <a:pt x="0" y="211836"/>
                  </a:lnTo>
                  <a:lnTo>
                    <a:pt x="5587" y="163195"/>
                  </a:lnTo>
                  <a:lnTo>
                    <a:pt x="21589" y="118618"/>
                  </a:lnTo>
                  <a:lnTo>
                    <a:pt x="46609" y="79375"/>
                  </a:lnTo>
                  <a:lnTo>
                    <a:pt x="79375" y="46482"/>
                  </a:lnTo>
                  <a:lnTo>
                    <a:pt x="118745" y="21590"/>
                  </a:lnTo>
                  <a:lnTo>
                    <a:pt x="163322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745229" y="3785742"/>
            <a:ext cx="1498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dirty="0" sz="1600" spc="10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43071" y="4273422"/>
            <a:ext cx="15494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3175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16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Targets 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imes New Roman"/>
                <a:cs typeface="Times New Roman"/>
              </a:rPr>
              <a:t>Awareness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Programs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634728" y="1780032"/>
            <a:ext cx="2270760" cy="1289685"/>
            <a:chOff x="9634728" y="1780032"/>
            <a:chExt cx="2270760" cy="1289685"/>
          </a:xfrm>
        </p:grpSpPr>
        <p:sp>
          <p:nvSpPr>
            <p:cNvPr id="22" name="object 22" descr=""/>
            <p:cNvSpPr/>
            <p:nvPr/>
          </p:nvSpPr>
          <p:spPr>
            <a:xfrm>
              <a:off x="9640824" y="1786128"/>
              <a:ext cx="2255520" cy="1274445"/>
            </a:xfrm>
            <a:custGeom>
              <a:avLst/>
              <a:gdLst/>
              <a:ahLst/>
              <a:cxnLst/>
              <a:rect l="l" t="t" r="r" b="b"/>
              <a:pathLst>
                <a:path w="2255520" h="1274445">
                  <a:moveTo>
                    <a:pt x="2255520" y="0"/>
                  </a:moveTo>
                  <a:lnTo>
                    <a:pt x="211835" y="0"/>
                  </a:lnTo>
                  <a:lnTo>
                    <a:pt x="163322" y="5587"/>
                  </a:lnTo>
                  <a:lnTo>
                    <a:pt x="118745" y="21589"/>
                  </a:lnTo>
                  <a:lnTo>
                    <a:pt x="79375" y="46609"/>
                  </a:lnTo>
                  <a:lnTo>
                    <a:pt x="46481" y="79501"/>
                  </a:lnTo>
                  <a:lnTo>
                    <a:pt x="21590" y="118999"/>
                  </a:lnTo>
                  <a:lnTo>
                    <a:pt x="5587" y="163575"/>
                  </a:lnTo>
                  <a:lnTo>
                    <a:pt x="0" y="212344"/>
                  </a:lnTo>
                  <a:lnTo>
                    <a:pt x="0" y="1274064"/>
                  </a:lnTo>
                  <a:lnTo>
                    <a:pt x="2043683" y="1274064"/>
                  </a:lnTo>
                  <a:lnTo>
                    <a:pt x="2092198" y="1268476"/>
                  </a:lnTo>
                  <a:lnTo>
                    <a:pt x="2136775" y="1252474"/>
                  </a:lnTo>
                  <a:lnTo>
                    <a:pt x="2176145" y="1227455"/>
                  </a:lnTo>
                  <a:lnTo>
                    <a:pt x="2208910" y="1194562"/>
                  </a:lnTo>
                  <a:lnTo>
                    <a:pt x="2233929" y="1155064"/>
                  </a:lnTo>
                  <a:lnTo>
                    <a:pt x="2249931" y="1110488"/>
                  </a:lnTo>
                  <a:lnTo>
                    <a:pt x="2255520" y="1061720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642348" y="1787652"/>
              <a:ext cx="2255520" cy="1274445"/>
            </a:xfrm>
            <a:custGeom>
              <a:avLst/>
              <a:gdLst/>
              <a:ahLst/>
              <a:cxnLst/>
              <a:rect l="l" t="t" r="r" b="b"/>
              <a:pathLst>
                <a:path w="2255520" h="1274445">
                  <a:moveTo>
                    <a:pt x="211835" y="0"/>
                  </a:moveTo>
                  <a:lnTo>
                    <a:pt x="2255520" y="0"/>
                  </a:lnTo>
                  <a:lnTo>
                    <a:pt x="2255520" y="1061720"/>
                  </a:lnTo>
                  <a:lnTo>
                    <a:pt x="2249931" y="1110488"/>
                  </a:lnTo>
                  <a:lnTo>
                    <a:pt x="2233929" y="1155064"/>
                  </a:lnTo>
                  <a:lnTo>
                    <a:pt x="2208910" y="1194562"/>
                  </a:lnTo>
                  <a:lnTo>
                    <a:pt x="2176145" y="1227455"/>
                  </a:lnTo>
                  <a:lnTo>
                    <a:pt x="2136775" y="1252474"/>
                  </a:lnTo>
                  <a:lnTo>
                    <a:pt x="2092198" y="1268476"/>
                  </a:lnTo>
                  <a:lnTo>
                    <a:pt x="2043683" y="1274064"/>
                  </a:lnTo>
                  <a:lnTo>
                    <a:pt x="0" y="1274064"/>
                  </a:lnTo>
                  <a:lnTo>
                    <a:pt x="0" y="212344"/>
                  </a:lnTo>
                  <a:lnTo>
                    <a:pt x="5587" y="163575"/>
                  </a:lnTo>
                  <a:lnTo>
                    <a:pt x="21590" y="118999"/>
                  </a:lnTo>
                  <a:lnTo>
                    <a:pt x="46481" y="79501"/>
                  </a:lnTo>
                  <a:lnTo>
                    <a:pt x="79375" y="46609"/>
                  </a:lnTo>
                  <a:lnTo>
                    <a:pt x="118745" y="21589"/>
                  </a:lnTo>
                  <a:lnTo>
                    <a:pt x="163322" y="5587"/>
                  </a:lnTo>
                  <a:lnTo>
                    <a:pt x="211835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0169779" y="1851151"/>
            <a:ext cx="11931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400" spc="-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156063" y="2277872"/>
            <a:ext cx="122618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5"/>
              </a:spcBef>
            </a:pPr>
            <a:r>
              <a:rPr dirty="0" sz="1400" spc="-6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dirty="0" sz="1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Waste </a:t>
            </a:r>
            <a:r>
              <a:rPr dirty="0" sz="1400" spc="-60">
                <a:solidFill>
                  <a:srgbClr val="FFFFFF"/>
                </a:solidFill>
                <a:latin typeface="Times New Roman"/>
                <a:cs typeface="Times New Roman"/>
              </a:rPr>
              <a:t>Volume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72440" y="3794759"/>
            <a:ext cx="2270760" cy="1285875"/>
            <a:chOff x="472440" y="3794759"/>
            <a:chExt cx="2270760" cy="1285875"/>
          </a:xfrm>
        </p:grpSpPr>
        <p:sp>
          <p:nvSpPr>
            <p:cNvPr id="27" name="object 27" descr=""/>
            <p:cNvSpPr/>
            <p:nvPr/>
          </p:nvSpPr>
          <p:spPr>
            <a:xfrm>
              <a:off x="478536" y="3800855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255520" y="0"/>
                  </a:moveTo>
                  <a:lnTo>
                    <a:pt x="211836" y="0"/>
                  </a:lnTo>
                  <a:lnTo>
                    <a:pt x="163258" y="5588"/>
                  </a:lnTo>
                  <a:lnTo>
                    <a:pt x="118681" y="21590"/>
                  </a:lnTo>
                  <a:lnTo>
                    <a:pt x="79336" y="46482"/>
                  </a:lnTo>
                  <a:lnTo>
                    <a:pt x="46532" y="79375"/>
                  </a:lnTo>
                  <a:lnTo>
                    <a:pt x="21526" y="118618"/>
                  </a:lnTo>
                  <a:lnTo>
                    <a:pt x="5587" y="163195"/>
                  </a:lnTo>
                  <a:lnTo>
                    <a:pt x="0" y="211836"/>
                  </a:lnTo>
                  <a:lnTo>
                    <a:pt x="0" y="1270508"/>
                  </a:lnTo>
                  <a:lnTo>
                    <a:pt x="2043683" y="1270508"/>
                  </a:lnTo>
                  <a:lnTo>
                    <a:pt x="2092197" y="1264920"/>
                  </a:lnTo>
                  <a:lnTo>
                    <a:pt x="2136775" y="1248918"/>
                  </a:lnTo>
                  <a:lnTo>
                    <a:pt x="2176145" y="1224026"/>
                  </a:lnTo>
                  <a:lnTo>
                    <a:pt x="2208911" y="1191133"/>
                  </a:lnTo>
                  <a:lnTo>
                    <a:pt x="2233930" y="1151890"/>
                  </a:lnTo>
                  <a:lnTo>
                    <a:pt x="2249932" y="1107313"/>
                  </a:lnTo>
                  <a:lnTo>
                    <a:pt x="2255520" y="1058672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0060" y="3802379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672"/>
                  </a:lnTo>
                  <a:lnTo>
                    <a:pt x="2249932" y="1107313"/>
                  </a:lnTo>
                  <a:lnTo>
                    <a:pt x="2233929" y="1151890"/>
                  </a:lnTo>
                  <a:lnTo>
                    <a:pt x="2208911" y="1191133"/>
                  </a:lnTo>
                  <a:lnTo>
                    <a:pt x="2176145" y="1224026"/>
                  </a:lnTo>
                  <a:lnTo>
                    <a:pt x="2136775" y="1248918"/>
                  </a:lnTo>
                  <a:lnTo>
                    <a:pt x="2092198" y="1264920"/>
                  </a:lnTo>
                  <a:lnTo>
                    <a:pt x="2043684" y="1270508"/>
                  </a:lnTo>
                  <a:lnTo>
                    <a:pt x="0" y="1270508"/>
                  </a:lnTo>
                  <a:lnTo>
                    <a:pt x="0" y="211836"/>
                  </a:lnTo>
                  <a:lnTo>
                    <a:pt x="5588" y="163195"/>
                  </a:lnTo>
                  <a:lnTo>
                    <a:pt x="21526" y="118618"/>
                  </a:lnTo>
                  <a:lnTo>
                    <a:pt x="46532" y="79375"/>
                  </a:lnTo>
                  <a:lnTo>
                    <a:pt x="79336" y="46482"/>
                  </a:lnTo>
                  <a:lnTo>
                    <a:pt x="118681" y="21590"/>
                  </a:lnTo>
                  <a:lnTo>
                    <a:pt x="163258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11200" y="3907663"/>
            <a:ext cx="1816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1600" spc="-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Optimization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2619" y="4395342"/>
            <a:ext cx="19069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95"/>
              </a:spcBef>
            </a:pP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Improve</a:t>
            </a: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Segregation 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Implement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455664" y="1892807"/>
            <a:ext cx="2270760" cy="1286510"/>
            <a:chOff x="6455664" y="1892807"/>
            <a:chExt cx="2270760" cy="1286510"/>
          </a:xfrm>
        </p:grpSpPr>
        <p:sp>
          <p:nvSpPr>
            <p:cNvPr id="32" name="object 32" descr=""/>
            <p:cNvSpPr/>
            <p:nvPr/>
          </p:nvSpPr>
          <p:spPr>
            <a:xfrm>
              <a:off x="6461760" y="1898903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255519" y="0"/>
                  </a:moveTo>
                  <a:lnTo>
                    <a:pt x="211582" y="0"/>
                  </a:lnTo>
                  <a:lnTo>
                    <a:pt x="163067" y="5587"/>
                  </a:lnTo>
                  <a:lnTo>
                    <a:pt x="118490" y="21462"/>
                  </a:lnTo>
                  <a:lnTo>
                    <a:pt x="79247" y="46482"/>
                  </a:lnTo>
                  <a:lnTo>
                    <a:pt x="46482" y="79375"/>
                  </a:lnTo>
                  <a:lnTo>
                    <a:pt x="21462" y="118618"/>
                  </a:lnTo>
                  <a:lnTo>
                    <a:pt x="5587" y="163195"/>
                  </a:lnTo>
                  <a:lnTo>
                    <a:pt x="0" y="211836"/>
                  </a:lnTo>
                  <a:lnTo>
                    <a:pt x="0" y="1270889"/>
                  </a:lnTo>
                  <a:lnTo>
                    <a:pt x="2043938" y="1270889"/>
                  </a:lnTo>
                  <a:lnTo>
                    <a:pt x="2092451" y="1265301"/>
                  </a:lnTo>
                  <a:lnTo>
                    <a:pt x="2137029" y="1249426"/>
                  </a:lnTo>
                  <a:lnTo>
                    <a:pt x="2176271" y="1224407"/>
                  </a:lnTo>
                  <a:lnTo>
                    <a:pt x="2209038" y="1191514"/>
                  </a:lnTo>
                  <a:lnTo>
                    <a:pt x="2234057" y="1152271"/>
                  </a:lnTo>
                  <a:lnTo>
                    <a:pt x="2249932" y="1107694"/>
                  </a:lnTo>
                  <a:lnTo>
                    <a:pt x="2255519" y="1059053"/>
                  </a:lnTo>
                  <a:lnTo>
                    <a:pt x="2255519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463284" y="1900427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11582" y="0"/>
                  </a:moveTo>
                  <a:lnTo>
                    <a:pt x="2255519" y="0"/>
                  </a:lnTo>
                  <a:lnTo>
                    <a:pt x="2255519" y="1059052"/>
                  </a:lnTo>
                  <a:lnTo>
                    <a:pt x="2249932" y="1107694"/>
                  </a:lnTo>
                  <a:lnTo>
                    <a:pt x="2234057" y="1152271"/>
                  </a:lnTo>
                  <a:lnTo>
                    <a:pt x="2209038" y="1191514"/>
                  </a:lnTo>
                  <a:lnTo>
                    <a:pt x="2176271" y="1224407"/>
                  </a:lnTo>
                  <a:lnTo>
                    <a:pt x="2137029" y="1249426"/>
                  </a:lnTo>
                  <a:lnTo>
                    <a:pt x="2092451" y="1265301"/>
                  </a:lnTo>
                  <a:lnTo>
                    <a:pt x="2043938" y="1270889"/>
                  </a:lnTo>
                  <a:lnTo>
                    <a:pt x="0" y="1270889"/>
                  </a:lnTo>
                  <a:lnTo>
                    <a:pt x="0" y="211709"/>
                  </a:lnTo>
                  <a:lnTo>
                    <a:pt x="5587" y="163195"/>
                  </a:lnTo>
                  <a:lnTo>
                    <a:pt x="21462" y="118618"/>
                  </a:lnTo>
                  <a:lnTo>
                    <a:pt x="46482" y="79375"/>
                  </a:lnTo>
                  <a:lnTo>
                    <a:pt x="79247" y="46482"/>
                  </a:lnTo>
                  <a:lnTo>
                    <a:pt x="118490" y="21462"/>
                  </a:lnTo>
                  <a:lnTo>
                    <a:pt x="163067" y="5587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971156" y="2006345"/>
            <a:ext cx="1224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Preprocessing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61531" y="2494533"/>
            <a:ext cx="1846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95"/>
              </a:spcBef>
            </a:pPr>
            <a:r>
              <a:rPr dirty="0" sz="1600" spc="-60">
                <a:solidFill>
                  <a:srgbClr val="FFFFFF"/>
                </a:solidFill>
                <a:latin typeface="Times New Roman"/>
                <a:cs typeface="Times New Roman"/>
              </a:rPr>
              <a:t>Segregate</a:t>
            </a: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6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dirty="0" sz="1600" spc="-75">
                <a:solidFill>
                  <a:srgbClr val="FFFFFF"/>
                </a:solidFill>
                <a:latin typeface="Times New Roman"/>
                <a:cs typeface="Times New Roman"/>
              </a:rPr>
              <a:t>Analyze</a:t>
            </a:r>
            <a:r>
              <a:rPr dirty="0" sz="16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600" spc="-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194304" y="1865376"/>
            <a:ext cx="2270760" cy="1283335"/>
            <a:chOff x="3194304" y="1865376"/>
            <a:chExt cx="2270760" cy="1283335"/>
          </a:xfrm>
        </p:grpSpPr>
        <p:sp>
          <p:nvSpPr>
            <p:cNvPr id="37" name="object 37" descr=""/>
            <p:cNvSpPr/>
            <p:nvPr/>
          </p:nvSpPr>
          <p:spPr>
            <a:xfrm>
              <a:off x="3200400" y="1871472"/>
              <a:ext cx="2255520" cy="1268095"/>
            </a:xfrm>
            <a:custGeom>
              <a:avLst/>
              <a:gdLst/>
              <a:ahLst/>
              <a:cxnLst/>
              <a:rect l="l" t="t" r="r" b="b"/>
              <a:pathLst>
                <a:path w="2255520" h="1268095">
                  <a:moveTo>
                    <a:pt x="2255520" y="0"/>
                  </a:moveTo>
                  <a:lnTo>
                    <a:pt x="211582" y="0"/>
                  </a:lnTo>
                  <a:lnTo>
                    <a:pt x="163067" y="5587"/>
                  </a:lnTo>
                  <a:lnTo>
                    <a:pt x="118490" y="21462"/>
                  </a:lnTo>
                  <a:lnTo>
                    <a:pt x="79248" y="46354"/>
                  </a:lnTo>
                  <a:lnTo>
                    <a:pt x="46481" y="79120"/>
                  </a:lnTo>
                  <a:lnTo>
                    <a:pt x="21462" y="118363"/>
                  </a:lnTo>
                  <a:lnTo>
                    <a:pt x="5587" y="162940"/>
                  </a:lnTo>
                  <a:lnTo>
                    <a:pt x="0" y="211327"/>
                  </a:lnTo>
                  <a:lnTo>
                    <a:pt x="0" y="1267967"/>
                  </a:lnTo>
                  <a:lnTo>
                    <a:pt x="2043938" y="1267967"/>
                  </a:lnTo>
                  <a:lnTo>
                    <a:pt x="2092452" y="1262379"/>
                  </a:lnTo>
                  <a:lnTo>
                    <a:pt x="2137029" y="1246504"/>
                  </a:lnTo>
                  <a:lnTo>
                    <a:pt x="2176272" y="1221613"/>
                  </a:lnTo>
                  <a:lnTo>
                    <a:pt x="2209038" y="1188847"/>
                  </a:lnTo>
                  <a:lnTo>
                    <a:pt x="2234057" y="1149603"/>
                  </a:lnTo>
                  <a:lnTo>
                    <a:pt x="2249932" y="1105027"/>
                  </a:lnTo>
                  <a:lnTo>
                    <a:pt x="2255520" y="1056639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201924" y="1872996"/>
              <a:ext cx="2255520" cy="1268095"/>
            </a:xfrm>
            <a:custGeom>
              <a:avLst/>
              <a:gdLst/>
              <a:ahLst/>
              <a:cxnLst/>
              <a:rect l="l" t="t" r="r" b="b"/>
              <a:pathLst>
                <a:path w="2255520" h="1268095">
                  <a:moveTo>
                    <a:pt x="211581" y="0"/>
                  </a:moveTo>
                  <a:lnTo>
                    <a:pt x="2255520" y="0"/>
                  </a:lnTo>
                  <a:lnTo>
                    <a:pt x="2255520" y="1056639"/>
                  </a:lnTo>
                  <a:lnTo>
                    <a:pt x="2249931" y="1105027"/>
                  </a:lnTo>
                  <a:lnTo>
                    <a:pt x="2234056" y="1149603"/>
                  </a:lnTo>
                  <a:lnTo>
                    <a:pt x="2209038" y="1188846"/>
                  </a:lnTo>
                  <a:lnTo>
                    <a:pt x="2176272" y="1221613"/>
                  </a:lnTo>
                  <a:lnTo>
                    <a:pt x="2137029" y="1246504"/>
                  </a:lnTo>
                  <a:lnTo>
                    <a:pt x="2092452" y="1262379"/>
                  </a:lnTo>
                  <a:lnTo>
                    <a:pt x="2043938" y="1267967"/>
                  </a:lnTo>
                  <a:lnTo>
                    <a:pt x="0" y="1267967"/>
                  </a:lnTo>
                  <a:lnTo>
                    <a:pt x="0" y="211327"/>
                  </a:lnTo>
                  <a:lnTo>
                    <a:pt x="5587" y="162940"/>
                  </a:lnTo>
                  <a:lnTo>
                    <a:pt x="21462" y="118363"/>
                  </a:lnTo>
                  <a:lnTo>
                    <a:pt x="46481" y="79120"/>
                  </a:lnTo>
                  <a:lnTo>
                    <a:pt x="79248" y="46354"/>
                  </a:lnTo>
                  <a:lnTo>
                    <a:pt x="118490" y="21462"/>
                  </a:lnTo>
                  <a:lnTo>
                    <a:pt x="163067" y="5587"/>
                  </a:lnTo>
                  <a:lnTo>
                    <a:pt x="211581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3793363" y="1931924"/>
            <a:ext cx="10693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400" spc="-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458336" y="2359532"/>
            <a:ext cx="175958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7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dirty="0" sz="1400" spc="-25">
                <a:solidFill>
                  <a:srgbClr val="FFFFFF"/>
                </a:solidFill>
                <a:latin typeface="Times New Roman"/>
                <a:cs typeface="Times New Roman"/>
              </a:rPr>
              <a:t> Trends </a:t>
            </a:r>
            <a:r>
              <a:rPr dirty="0" sz="1400" spc="-65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r>
              <a:rPr dirty="0" sz="1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Rates </a:t>
            </a: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Current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566672" y="725423"/>
            <a:ext cx="9241155" cy="5501640"/>
          </a:xfrm>
          <a:custGeom>
            <a:avLst/>
            <a:gdLst/>
            <a:ahLst/>
            <a:cxnLst/>
            <a:rect l="l" t="t" r="r" b="b"/>
            <a:pathLst>
              <a:path w="9241155" h="5501640">
                <a:moveTo>
                  <a:pt x="1551940" y="1732788"/>
                </a:moveTo>
                <a:lnTo>
                  <a:pt x="1475740" y="1694688"/>
                </a:lnTo>
                <a:lnTo>
                  <a:pt x="1475740" y="1720088"/>
                </a:lnTo>
                <a:lnTo>
                  <a:pt x="31115" y="1720088"/>
                </a:lnTo>
                <a:lnTo>
                  <a:pt x="25400" y="1725803"/>
                </a:lnTo>
                <a:lnTo>
                  <a:pt x="25400" y="2998216"/>
                </a:lnTo>
                <a:lnTo>
                  <a:pt x="0" y="2998216"/>
                </a:lnTo>
                <a:lnTo>
                  <a:pt x="38100" y="3074416"/>
                </a:lnTo>
                <a:lnTo>
                  <a:pt x="76200" y="2998216"/>
                </a:lnTo>
                <a:lnTo>
                  <a:pt x="50800" y="2998216"/>
                </a:lnTo>
                <a:lnTo>
                  <a:pt x="50800" y="1745488"/>
                </a:lnTo>
                <a:lnTo>
                  <a:pt x="1475740" y="1745488"/>
                </a:lnTo>
                <a:lnTo>
                  <a:pt x="1475740" y="1770888"/>
                </a:lnTo>
                <a:lnTo>
                  <a:pt x="1551940" y="1732788"/>
                </a:lnTo>
                <a:close/>
              </a:path>
              <a:path w="9241155" h="5501640">
                <a:moveTo>
                  <a:pt x="1805940" y="3710178"/>
                </a:moveTo>
                <a:lnTo>
                  <a:pt x="1729740" y="3672078"/>
                </a:lnTo>
                <a:lnTo>
                  <a:pt x="1729740" y="3697478"/>
                </a:lnTo>
                <a:lnTo>
                  <a:pt x="1165860" y="3697478"/>
                </a:lnTo>
                <a:lnTo>
                  <a:pt x="1165860" y="3722878"/>
                </a:lnTo>
                <a:lnTo>
                  <a:pt x="1729740" y="3722878"/>
                </a:lnTo>
                <a:lnTo>
                  <a:pt x="1729740" y="3748278"/>
                </a:lnTo>
                <a:lnTo>
                  <a:pt x="1805940" y="3710178"/>
                </a:lnTo>
                <a:close/>
              </a:path>
              <a:path w="9241155" h="5501640">
                <a:moveTo>
                  <a:pt x="4865243" y="1781048"/>
                </a:moveTo>
                <a:lnTo>
                  <a:pt x="4017137" y="1781048"/>
                </a:lnTo>
                <a:lnTo>
                  <a:pt x="4017137" y="1755775"/>
                </a:lnTo>
                <a:lnTo>
                  <a:pt x="3940937" y="1793748"/>
                </a:lnTo>
                <a:lnTo>
                  <a:pt x="4017137" y="1831848"/>
                </a:lnTo>
                <a:lnTo>
                  <a:pt x="4017137" y="1806448"/>
                </a:lnTo>
                <a:lnTo>
                  <a:pt x="4865243" y="1806448"/>
                </a:lnTo>
                <a:lnTo>
                  <a:pt x="4865243" y="1781048"/>
                </a:lnTo>
                <a:close/>
              </a:path>
              <a:path w="9241155" h="5501640">
                <a:moveTo>
                  <a:pt x="5046853" y="3699510"/>
                </a:moveTo>
                <a:lnTo>
                  <a:pt x="4970272" y="3662172"/>
                </a:lnTo>
                <a:lnTo>
                  <a:pt x="4970526" y="3687572"/>
                </a:lnTo>
                <a:lnTo>
                  <a:pt x="4061206" y="3696970"/>
                </a:lnTo>
                <a:lnTo>
                  <a:pt x="4061460" y="3722370"/>
                </a:lnTo>
                <a:lnTo>
                  <a:pt x="4970780" y="3712972"/>
                </a:lnTo>
                <a:lnTo>
                  <a:pt x="4971034" y="3738372"/>
                </a:lnTo>
                <a:lnTo>
                  <a:pt x="5046853" y="3699510"/>
                </a:lnTo>
                <a:close/>
              </a:path>
              <a:path w="9241155" h="5501640">
                <a:moveTo>
                  <a:pt x="6187313" y="4335272"/>
                </a:moveTo>
                <a:lnTo>
                  <a:pt x="6161913" y="4335272"/>
                </a:lnTo>
                <a:lnTo>
                  <a:pt x="6161913" y="5450700"/>
                </a:lnTo>
                <a:lnTo>
                  <a:pt x="1181100" y="5450700"/>
                </a:lnTo>
                <a:lnTo>
                  <a:pt x="1181100" y="5425287"/>
                </a:lnTo>
                <a:lnTo>
                  <a:pt x="1104900" y="5463400"/>
                </a:lnTo>
                <a:lnTo>
                  <a:pt x="1181100" y="5501513"/>
                </a:lnTo>
                <a:lnTo>
                  <a:pt x="1181100" y="5476100"/>
                </a:lnTo>
                <a:lnTo>
                  <a:pt x="6181598" y="5476100"/>
                </a:lnTo>
                <a:lnTo>
                  <a:pt x="6187313" y="5470410"/>
                </a:lnTo>
                <a:lnTo>
                  <a:pt x="6187313" y="4335272"/>
                </a:lnTo>
                <a:close/>
              </a:path>
              <a:path w="9241155" h="5501640">
                <a:moveTo>
                  <a:pt x="8054213" y="1700403"/>
                </a:moveTo>
                <a:lnTo>
                  <a:pt x="7216267" y="1700403"/>
                </a:lnTo>
                <a:lnTo>
                  <a:pt x="7216267" y="1675003"/>
                </a:lnTo>
                <a:lnTo>
                  <a:pt x="7140194" y="1713103"/>
                </a:lnTo>
                <a:lnTo>
                  <a:pt x="7216267" y="1751203"/>
                </a:lnTo>
                <a:lnTo>
                  <a:pt x="7216267" y="1725803"/>
                </a:lnTo>
                <a:lnTo>
                  <a:pt x="8054213" y="1725803"/>
                </a:lnTo>
                <a:lnTo>
                  <a:pt x="8054213" y="1700403"/>
                </a:lnTo>
                <a:close/>
              </a:path>
              <a:path w="9241155" h="5501640">
                <a:moveTo>
                  <a:pt x="9241028" y="986917"/>
                </a:moveTo>
                <a:lnTo>
                  <a:pt x="9215628" y="986917"/>
                </a:lnTo>
                <a:lnTo>
                  <a:pt x="9215628" y="5715"/>
                </a:lnTo>
                <a:lnTo>
                  <a:pt x="9209913" y="0"/>
                </a:lnTo>
                <a:lnTo>
                  <a:pt x="5881878" y="0"/>
                </a:lnTo>
                <a:lnTo>
                  <a:pt x="5881878" y="25400"/>
                </a:lnTo>
                <a:lnTo>
                  <a:pt x="9190228" y="25400"/>
                </a:lnTo>
                <a:lnTo>
                  <a:pt x="9190228" y="986917"/>
                </a:lnTo>
                <a:lnTo>
                  <a:pt x="9164828" y="986917"/>
                </a:lnTo>
                <a:lnTo>
                  <a:pt x="9202928" y="1063117"/>
                </a:lnTo>
                <a:lnTo>
                  <a:pt x="9241028" y="986917"/>
                </a:lnTo>
                <a:close/>
              </a:path>
            </a:pathLst>
          </a:custGeom>
          <a:solidFill>
            <a:srgbClr val="1F3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19480" y="504266"/>
            <a:ext cx="219202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2B2B"/>
                </a:solidFill>
              </a:rPr>
              <a:t>CONTEXTUAL</a:t>
            </a:r>
            <a:r>
              <a:rPr dirty="0" sz="1800" spc="15">
                <a:solidFill>
                  <a:srgbClr val="402B2B"/>
                </a:solidFill>
              </a:rPr>
              <a:t> </a:t>
            </a:r>
            <a:r>
              <a:rPr dirty="0" sz="1800" spc="-20">
                <a:solidFill>
                  <a:srgbClr val="402B2B"/>
                </a:solidFill>
              </a:rPr>
              <a:t>MODEL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46623" y="3603447"/>
            <a:ext cx="656970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86479" algn="l"/>
              </a:tabLst>
            </a:pPr>
            <a:r>
              <a:rPr dirty="0" sz="3200" spc="-10">
                <a:latin typeface="Caladea"/>
                <a:cs typeface="Caladea"/>
              </a:rPr>
              <a:t>QUESTIONNAIRES</a:t>
            </a:r>
            <a:r>
              <a:rPr dirty="0" sz="3200">
                <a:latin typeface="Caladea"/>
                <a:cs typeface="Caladea"/>
              </a:rPr>
              <a:t>	AND</a:t>
            </a:r>
            <a:r>
              <a:rPr dirty="0" sz="3200" spc="8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CUE</a:t>
            </a:r>
            <a:r>
              <a:rPr dirty="0" sz="3200" spc="114">
                <a:latin typeface="Caladea"/>
                <a:cs typeface="Caladea"/>
              </a:rPr>
              <a:t> </a:t>
            </a:r>
            <a:r>
              <a:rPr dirty="0" sz="3200" spc="-10">
                <a:latin typeface="Caladea"/>
                <a:cs typeface="Caladea"/>
              </a:rPr>
              <a:t>CARDS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91312" y="0"/>
            <a:ext cx="11162030" cy="6440805"/>
            <a:chOff x="591312" y="0"/>
            <a:chExt cx="11162030" cy="644080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12" y="228600"/>
              <a:ext cx="4547616" cy="62118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380" y="464819"/>
              <a:ext cx="4163567" cy="58094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5934"/>
            <a:chOff x="0" y="0"/>
            <a:chExt cx="12192000" cy="68459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4567" cy="68458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" y="0"/>
              <a:ext cx="8153400" cy="68458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60" y="4605527"/>
              <a:ext cx="4712208" cy="22402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5" y="1691639"/>
              <a:ext cx="246887" cy="91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83" y="1691639"/>
              <a:ext cx="240792" cy="82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334768" y="1679447"/>
              <a:ext cx="1042669" cy="106680"/>
            </a:xfrm>
            <a:custGeom>
              <a:avLst/>
              <a:gdLst/>
              <a:ahLst/>
              <a:cxnLst/>
              <a:rect l="l" t="t" r="r" b="b"/>
              <a:pathLst>
                <a:path w="1042670" h="106680">
                  <a:moveTo>
                    <a:pt x="277241" y="65024"/>
                  </a:moveTo>
                  <a:lnTo>
                    <a:pt x="262255" y="33655"/>
                  </a:lnTo>
                  <a:lnTo>
                    <a:pt x="262255" y="53086"/>
                  </a:lnTo>
                  <a:lnTo>
                    <a:pt x="260731" y="56261"/>
                  </a:lnTo>
                  <a:lnTo>
                    <a:pt x="259715" y="59436"/>
                  </a:lnTo>
                  <a:lnTo>
                    <a:pt x="254127" y="68072"/>
                  </a:lnTo>
                  <a:lnTo>
                    <a:pt x="249936" y="73533"/>
                  </a:lnTo>
                  <a:lnTo>
                    <a:pt x="246888" y="77851"/>
                  </a:lnTo>
                  <a:lnTo>
                    <a:pt x="244348" y="72009"/>
                  </a:lnTo>
                  <a:lnTo>
                    <a:pt x="240919" y="65786"/>
                  </a:lnTo>
                  <a:lnTo>
                    <a:pt x="239268" y="56261"/>
                  </a:lnTo>
                  <a:lnTo>
                    <a:pt x="242951" y="50165"/>
                  </a:lnTo>
                  <a:lnTo>
                    <a:pt x="250825" y="49657"/>
                  </a:lnTo>
                  <a:lnTo>
                    <a:pt x="256540" y="51943"/>
                  </a:lnTo>
                  <a:lnTo>
                    <a:pt x="262255" y="53086"/>
                  </a:lnTo>
                  <a:lnTo>
                    <a:pt x="262255" y="33655"/>
                  </a:lnTo>
                  <a:lnTo>
                    <a:pt x="255016" y="29210"/>
                  </a:lnTo>
                  <a:lnTo>
                    <a:pt x="241046" y="25654"/>
                  </a:lnTo>
                  <a:lnTo>
                    <a:pt x="231902" y="24765"/>
                  </a:lnTo>
                  <a:lnTo>
                    <a:pt x="222631" y="24384"/>
                  </a:lnTo>
                  <a:lnTo>
                    <a:pt x="135255" y="33528"/>
                  </a:lnTo>
                  <a:lnTo>
                    <a:pt x="66802" y="43561"/>
                  </a:lnTo>
                  <a:lnTo>
                    <a:pt x="3302" y="64262"/>
                  </a:lnTo>
                  <a:lnTo>
                    <a:pt x="0" y="69596"/>
                  </a:lnTo>
                  <a:lnTo>
                    <a:pt x="381" y="75946"/>
                  </a:lnTo>
                  <a:lnTo>
                    <a:pt x="4445" y="80137"/>
                  </a:lnTo>
                  <a:lnTo>
                    <a:pt x="20447" y="86487"/>
                  </a:lnTo>
                  <a:lnTo>
                    <a:pt x="33274" y="90678"/>
                  </a:lnTo>
                  <a:lnTo>
                    <a:pt x="46736" y="92583"/>
                  </a:lnTo>
                  <a:lnTo>
                    <a:pt x="61087" y="90678"/>
                  </a:lnTo>
                  <a:lnTo>
                    <a:pt x="67437" y="88900"/>
                  </a:lnTo>
                  <a:lnTo>
                    <a:pt x="75565" y="91059"/>
                  </a:lnTo>
                  <a:lnTo>
                    <a:pt x="121031" y="98679"/>
                  </a:lnTo>
                  <a:lnTo>
                    <a:pt x="159512" y="103251"/>
                  </a:lnTo>
                  <a:lnTo>
                    <a:pt x="198374" y="105791"/>
                  </a:lnTo>
                  <a:lnTo>
                    <a:pt x="237490" y="106172"/>
                  </a:lnTo>
                  <a:lnTo>
                    <a:pt x="244729" y="105156"/>
                  </a:lnTo>
                  <a:lnTo>
                    <a:pt x="249682" y="102362"/>
                  </a:lnTo>
                  <a:lnTo>
                    <a:pt x="251333" y="97536"/>
                  </a:lnTo>
                  <a:lnTo>
                    <a:pt x="249301" y="90297"/>
                  </a:lnTo>
                  <a:lnTo>
                    <a:pt x="248666" y="88900"/>
                  </a:lnTo>
                  <a:lnTo>
                    <a:pt x="247523" y="86614"/>
                  </a:lnTo>
                  <a:lnTo>
                    <a:pt x="247650" y="81534"/>
                  </a:lnTo>
                  <a:lnTo>
                    <a:pt x="247269" y="79121"/>
                  </a:lnTo>
                  <a:lnTo>
                    <a:pt x="247142" y="78994"/>
                  </a:lnTo>
                  <a:lnTo>
                    <a:pt x="250571" y="78613"/>
                  </a:lnTo>
                  <a:lnTo>
                    <a:pt x="252056" y="77851"/>
                  </a:lnTo>
                  <a:lnTo>
                    <a:pt x="277241" y="65024"/>
                  </a:lnTo>
                  <a:close/>
                </a:path>
                <a:path w="1042670" h="106680">
                  <a:moveTo>
                    <a:pt x="1042416" y="26416"/>
                  </a:moveTo>
                  <a:lnTo>
                    <a:pt x="1039876" y="19431"/>
                  </a:lnTo>
                  <a:lnTo>
                    <a:pt x="1036447" y="15621"/>
                  </a:lnTo>
                  <a:lnTo>
                    <a:pt x="1025652" y="8001"/>
                  </a:lnTo>
                  <a:lnTo>
                    <a:pt x="1013079" y="5842"/>
                  </a:lnTo>
                  <a:lnTo>
                    <a:pt x="999998" y="9017"/>
                  </a:lnTo>
                  <a:lnTo>
                    <a:pt x="987806" y="17653"/>
                  </a:lnTo>
                  <a:lnTo>
                    <a:pt x="982472" y="22987"/>
                  </a:lnTo>
                  <a:lnTo>
                    <a:pt x="976884" y="24130"/>
                  </a:lnTo>
                  <a:lnTo>
                    <a:pt x="974585" y="17526"/>
                  </a:lnTo>
                  <a:lnTo>
                    <a:pt x="967867" y="6223"/>
                  </a:lnTo>
                  <a:lnTo>
                    <a:pt x="958596" y="762"/>
                  </a:lnTo>
                  <a:lnTo>
                    <a:pt x="947293" y="0"/>
                  </a:lnTo>
                  <a:lnTo>
                    <a:pt x="920369" y="5461"/>
                  </a:lnTo>
                  <a:lnTo>
                    <a:pt x="913765" y="7366"/>
                  </a:lnTo>
                  <a:lnTo>
                    <a:pt x="896366" y="16891"/>
                  </a:lnTo>
                  <a:lnTo>
                    <a:pt x="883285" y="18161"/>
                  </a:lnTo>
                  <a:lnTo>
                    <a:pt x="869950" y="17907"/>
                  </a:lnTo>
                  <a:lnTo>
                    <a:pt x="856996" y="19685"/>
                  </a:lnTo>
                  <a:lnTo>
                    <a:pt x="840105" y="15748"/>
                  </a:lnTo>
                  <a:lnTo>
                    <a:pt x="823468" y="17399"/>
                  </a:lnTo>
                  <a:lnTo>
                    <a:pt x="806958" y="20828"/>
                  </a:lnTo>
                  <a:lnTo>
                    <a:pt x="790321" y="22479"/>
                  </a:lnTo>
                  <a:lnTo>
                    <a:pt x="784098" y="22352"/>
                  </a:lnTo>
                  <a:lnTo>
                    <a:pt x="775716" y="27813"/>
                  </a:lnTo>
                  <a:lnTo>
                    <a:pt x="767715" y="37592"/>
                  </a:lnTo>
                  <a:lnTo>
                    <a:pt x="765302" y="45974"/>
                  </a:lnTo>
                  <a:lnTo>
                    <a:pt x="769747" y="55626"/>
                  </a:lnTo>
                  <a:lnTo>
                    <a:pt x="778383" y="60325"/>
                  </a:lnTo>
                  <a:lnTo>
                    <a:pt x="784987" y="61087"/>
                  </a:lnTo>
                  <a:lnTo>
                    <a:pt x="791845" y="60579"/>
                  </a:lnTo>
                  <a:lnTo>
                    <a:pt x="805561" y="57658"/>
                  </a:lnTo>
                  <a:lnTo>
                    <a:pt x="810768" y="58420"/>
                  </a:lnTo>
                  <a:lnTo>
                    <a:pt x="834771" y="66548"/>
                  </a:lnTo>
                  <a:lnTo>
                    <a:pt x="859790" y="68707"/>
                  </a:lnTo>
                  <a:lnTo>
                    <a:pt x="884936" y="70104"/>
                  </a:lnTo>
                  <a:lnTo>
                    <a:pt x="908812" y="75692"/>
                  </a:lnTo>
                  <a:lnTo>
                    <a:pt x="961771" y="66421"/>
                  </a:lnTo>
                  <a:lnTo>
                    <a:pt x="1013841" y="56642"/>
                  </a:lnTo>
                  <a:lnTo>
                    <a:pt x="1042416" y="26416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5" y="1661160"/>
              <a:ext cx="246887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0" y="1697735"/>
              <a:ext cx="231648" cy="701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775" y="1679448"/>
              <a:ext cx="225551" cy="792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4592" y="1667255"/>
              <a:ext cx="198120" cy="76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1727" y="1685544"/>
              <a:ext cx="188975" cy="701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0" y="1722120"/>
              <a:ext cx="210312" cy="640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34256" y="1670303"/>
              <a:ext cx="889635" cy="79375"/>
            </a:xfrm>
            <a:custGeom>
              <a:avLst/>
              <a:gdLst/>
              <a:ahLst/>
              <a:cxnLst/>
              <a:rect l="l" t="t" r="r" b="b"/>
              <a:pathLst>
                <a:path w="889635" h="79375">
                  <a:moveTo>
                    <a:pt x="203962" y="25527"/>
                  </a:moveTo>
                  <a:lnTo>
                    <a:pt x="202057" y="21082"/>
                  </a:lnTo>
                  <a:lnTo>
                    <a:pt x="189103" y="10922"/>
                  </a:lnTo>
                  <a:lnTo>
                    <a:pt x="177419" y="3683"/>
                  </a:lnTo>
                  <a:lnTo>
                    <a:pt x="165354" y="0"/>
                  </a:lnTo>
                  <a:lnTo>
                    <a:pt x="153797" y="2032"/>
                  </a:lnTo>
                  <a:lnTo>
                    <a:pt x="136144" y="6477"/>
                  </a:lnTo>
                  <a:lnTo>
                    <a:pt x="119634" y="4699"/>
                  </a:lnTo>
                  <a:lnTo>
                    <a:pt x="104775" y="2286"/>
                  </a:lnTo>
                  <a:lnTo>
                    <a:pt x="92583" y="4572"/>
                  </a:lnTo>
                  <a:lnTo>
                    <a:pt x="62357" y="3556"/>
                  </a:lnTo>
                  <a:lnTo>
                    <a:pt x="49911" y="3556"/>
                  </a:lnTo>
                  <a:lnTo>
                    <a:pt x="16510" y="7747"/>
                  </a:lnTo>
                  <a:lnTo>
                    <a:pt x="6731" y="12446"/>
                  </a:lnTo>
                  <a:lnTo>
                    <a:pt x="0" y="24511"/>
                  </a:lnTo>
                  <a:lnTo>
                    <a:pt x="26543" y="38735"/>
                  </a:lnTo>
                  <a:lnTo>
                    <a:pt x="42418" y="45085"/>
                  </a:lnTo>
                  <a:lnTo>
                    <a:pt x="50927" y="44704"/>
                  </a:lnTo>
                  <a:lnTo>
                    <a:pt x="68326" y="40640"/>
                  </a:lnTo>
                  <a:lnTo>
                    <a:pt x="102489" y="30734"/>
                  </a:lnTo>
                  <a:lnTo>
                    <a:pt x="107188" y="30353"/>
                  </a:lnTo>
                  <a:lnTo>
                    <a:pt x="110744" y="31750"/>
                  </a:lnTo>
                  <a:lnTo>
                    <a:pt x="134620" y="39243"/>
                  </a:lnTo>
                  <a:lnTo>
                    <a:pt x="157353" y="42291"/>
                  </a:lnTo>
                  <a:lnTo>
                    <a:pt x="178562" y="41021"/>
                  </a:lnTo>
                  <a:lnTo>
                    <a:pt x="197866" y="35433"/>
                  </a:lnTo>
                  <a:lnTo>
                    <a:pt x="200406" y="34290"/>
                  </a:lnTo>
                  <a:lnTo>
                    <a:pt x="203200" y="30861"/>
                  </a:lnTo>
                  <a:lnTo>
                    <a:pt x="203962" y="25527"/>
                  </a:lnTo>
                  <a:close/>
                </a:path>
                <a:path w="889635" h="79375">
                  <a:moveTo>
                    <a:pt x="889635" y="43180"/>
                  </a:moveTo>
                  <a:lnTo>
                    <a:pt x="886079" y="35179"/>
                  </a:lnTo>
                  <a:lnTo>
                    <a:pt x="824484" y="21844"/>
                  </a:lnTo>
                  <a:lnTo>
                    <a:pt x="786892" y="21336"/>
                  </a:lnTo>
                  <a:lnTo>
                    <a:pt x="712597" y="32385"/>
                  </a:lnTo>
                  <a:lnTo>
                    <a:pt x="685546" y="56261"/>
                  </a:lnTo>
                  <a:lnTo>
                    <a:pt x="688721" y="60325"/>
                  </a:lnTo>
                  <a:lnTo>
                    <a:pt x="695706" y="63754"/>
                  </a:lnTo>
                  <a:lnTo>
                    <a:pt x="723519" y="70993"/>
                  </a:lnTo>
                  <a:lnTo>
                    <a:pt x="752348" y="74803"/>
                  </a:lnTo>
                  <a:lnTo>
                    <a:pt x="814959" y="78867"/>
                  </a:lnTo>
                  <a:lnTo>
                    <a:pt x="839089" y="75438"/>
                  </a:lnTo>
                  <a:lnTo>
                    <a:pt x="877570" y="65405"/>
                  </a:lnTo>
                  <a:lnTo>
                    <a:pt x="889635" y="43180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207" y="48767"/>
              <a:ext cx="987551" cy="204825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27631" cy="23469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2026919" cy="26883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438655"/>
              <a:ext cx="999743" cy="131368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402B2B"/>
                </a:solidFill>
              </a:rPr>
              <a:t>PRESENTATION</a:t>
            </a:r>
            <a:endParaRPr sz="3200"/>
          </a:p>
        </p:txBody>
      </p:sp>
      <p:sp>
        <p:nvSpPr>
          <p:cNvPr id="21" name="object 21" descr=""/>
          <p:cNvSpPr txBox="1"/>
          <p:nvPr/>
        </p:nvSpPr>
        <p:spPr>
          <a:xfrm>
            <a:off x="1628394" y="1011123"/>
            <a:ext cx="4859020" cy="5338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286258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402B2B"/>
                </a:solidFill>
                <a:latin typeface="Caladea"/>
                <a:cs typeface="Caladea"/>
              </a:rPr>
              <a:t>OVERVIEW</a:t>
            </a:r>
            <a:endParaRPr sz="32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"/>
              <a:tabLst>
                <a:tab pos="469265" algn="l"/>
              </a:tabLst>
            </a:pPr>
            <a:r>
              <a:rPr dirty="0" sz="2800" spc="-10">
                <a:latin typeface="Caladea"/>
                <a:cs typeface="Caladea"/>
              </a:rPr>
              <a:t>OBJECTIVE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latin typeface="Caladea"/>
                <a:cs typeface="Caladea"/>
              </a:rPr>
              <a:t>BRAIN</a:t>
            </a:r>
            <a:r>
              <a:rPr dirty="0" sz="2800" spc="-120">
                <a:latin typeface="Caladea"/>
                <a:cs typeface="Caladea"/>
              </a:rPr>
              <a:t> </a:t>
            </a:r>
            <a:r>
              <a:rPr dirty="0" sz="2800" spc="365">
                <a:latin typeface="Trebuchet MS"/>
                <a:cs typeface="Trebuchet MS"/>
              </a:rPr>
              <a:t>–</a:t>
            </a:r>
            <a:r>
              <a:rPr dirty="0" sz="2800" spc="-250">
                <a:latin typeface="Trebuchet MS"/>
                <a:cs typeface="Trebuchet MS"/>
              </a:rPr>
              <a:t> </a:t>
            </a:r>
            <a:r>
              <a:rPr dirty="0" sz="2800" spc="-10">
                <a:latin typeface="Caladea"/>
                <a:cs typeface="Caladea"/>
              </a:rPr>
              <a:t>STORMING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latin typeface="Caladea"/>
                <a:cs typeface="Caladea"/>
              </a:rPr>
              <a:t>MIND</a:t>
            </a:r>
            <a:r>
              <a:rPr dirty="0" sz="2800" spc="-110">
                <a:latin typeface="Caladea"/>
                <a:cs typeface="Caladea"/>
              </a:rPr>
              <a:t> </a:t>
            </a:r>
            <a:r>
              <a:rPr dirty="0" sz="2800" spc="-10">
                <a:latin typeface="Caladea"/>
                <a:cs typeface="Caladea"/>
              </a:rPr>
              <a:t>MAPPING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1805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5</a:t>
            </a:r>
            <a:r>
              <a:rPr dirty="0" sz="2800" spc="80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 spc="-20">
                <a:solidFill>
                  <a:srgbClr val="402B2B"/>
                </a:solidFill>
                <a:latin typeface="Trebuchet MS"/>
                <a:cs typeface="Trebuchet MS"/>
              </a:rPr>
              <a:t>W’S</a:t>
            </a:r>
            <a:r>
              <a:rPr dirty="0" sz="2800" spc="-95">
                <a:solidFill>
                  <a:srgbClr val="402B2B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&amp;</a:t>
            </a:r>
            <a:r>
              <a:rPr dirty="0" sz="2800" spc="105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1</a:t>
            </a:r>
            <a:r>
              <a:rPr dirty="0" sz="2800" spc="65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H</a:t>
            </a:r>
            <a:r>
              <a:rPr dirty="0" sz="2800" spc="204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MATRIX</a:t>
            </a:r>
            <a:r>
              <a:rPr dirty="0" sz="2800" spc="204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 spc="-10">
                <a:solidFill>
                  <a:srgbClr val="402B2B"/>
                </a:solidFill>
                <a:latin typeface="Caladea"/>
                <a:cs typeface="Caladea"/>
              </a:rPr>
              <a:t>TABLE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115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 spc="55">
                <a:solidFill>
                  <a:srgbClr val="402B2B"/>
                </a:solidFill>
                <a:latin typeface="Caladea"/>
                <a:cs typeface="Caladea"/>
              </a:rPr>
              <a:t>USER</a:t>
            </a:r>
            <a:r>
              <a:rPr dirty="0" sz="2800" spc="185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- </a:t>
            </a:r>
            <a:r>
              <a:rPr dirty="0" sz="2800" spc="-10">
                <a:solidFill>
                  <a:srgbClr val="402B2B"/>
                </a:solidFill>
                <a:latin typeface="Caladea"/>
                <a:cs typeface="Caladea"/>
              </a:rPr>
              <a:t>PARTICIPANT</a:t>
            </a:r>
            <a:endParaRPr sz="2800">
              <a:latin typeface="Caladea"/>
              <a:cs typeface="Caladea"/>
            </a:endParaRPr>
          </a:p>
          <a:p>
            <a:pPr algn="r" marR="2901950">
              <a:lnSpc>
                <a:spcPct val="100000"/>
              </a:lnSpc>
              <a:spcBef>
                <a:spcPts val="1680"/>
              </a:spcBef>
            </a:pPr>
            <a:r>
              <a:rPr dirty="0" sz="2800" spc="-10">
                <a:solidFill>
                  <a:srgbClr val="402B2B"/>
                </a:solidFill>
                <a:latin typeface="Caladea"/>
                <a:cs typeface="Caladea"/>
              </a:rPr>
              <a:t>MAPPING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2425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solidFill>
                  <a:srgbClr val="402B2B"/>
                </a:solidFill>
                <a:latin typeface="Caladea"/>
                <a:cs typeface="Caladea"/>
              </a:rPr>
              <a:t>CONTEXTUAL</a:t>
            </a:r>
            <a:r>
              <a:rPr dirty="0" sz="2800" spc="100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2800" spc="45">
                <a:solidFill>
                  <a:srgbClr val="402B2B"/>
                </a:solidFill>
                <a:latin typeface="Caladea"/>
                <a:cs typeface="Caladea"/>
              </a:rPr>
              <a:t>INQUIRY</a:t>
            </a:r>
            <a:endParaRPr sz="2800">
              <a:latin typeface="Caladea"/>
              <a:cs typeface="Calade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272784" y="0"/>
            <a:ext cx="5892165" cy="6858000"/>
            <a:chOff x="6272784" y="0"/>
            <a:chExt cx="5892165" cy="6858000"/>
          </a:xfrm>
        </p:grpSpPr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2784" y="1810510"/>
              <a:ext cx="5891784" cy="504748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112" y="0"/>
              <a:ext cx="1676400" cy="215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430"/>
            <a:ext cx="12191999" cy="68305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6895" y="0"/>
              <a:ext cx="1975103" cy="1581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9383" y="0"/>
              <a:ext cx="2642616" cy="18531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54095"/>
              <a:ext cx="1569719" cy="35356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65830"/>
              <a:ext cx="1883663" cy="433425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719" y="932688"/>
              <a:ext cx="8308848" cy="52395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2264" y="429768"/>
              <a:ext cx="1030224" cy="13716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5928"/>
              <a:ext cx="1313687" cy="13411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" y="5529071"/>
              <a:ext cx="1648968" cy="1328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6528" y="5458967"/>
              <a:ext cx="2438400" cy="11125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4" y="3566159"/>
              <a:ext cx="2700528" cy="27005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9615" y="3718559"/>
              <a:ext cx="2386583" cy="2371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312" y="3523488"/>
              <a:ext cx="390144" cy="396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4407" y="429768"/>
              <a:ext cx="1307592" cy="2365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4448" y="0"/>
              <a:ext cx="987551" cy="204825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64994" y="1748408"/>
            <a:ext cx="20434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="1">
                <a:latin typeface="Caladea"/>
                <a:cs typeface="Caladea"/>
              </a:rPr>
              <a:t>CUE</a:t>
            </a:r>
            <a:r>
              <a:rPr dirty="0" spc="-55" b="1">
                <a:latin typeface="Caladea"/>
                <a:cs typeface="Caladea"/>
              </a:rPr>
              <a:t> </a:t>
            </a:r>
            <a:r>
              <a:rPr dirty="0" b="1">
                <a:latin typeface="Caladea"/>
                <a:cs typeface="Caladea"/>
              </a:rPr>
              <a:t>-</a:t>
            </a:r>
            <a:r>
              <a:rPr dirty="0" spc="10" b="1">
                <a:latin typeface="Caladea"/>
                <a:cs typeface="Caladea"/>
              </a:rPr>
              <a:t> </a:t>
            </a:r>
            <a:r>
              <a:rPr dirty="0" spc="-20" b="1">
                <a:latin typeface="Caladea"/>
                <a:cs typeface="Caladea"/>
              </a:rPr>
              <a:t>CARDS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2515616" y="2066261"/>
            <a:ext cx="6122670" cy="372427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100"/>
              </a:spcBef>
            </a:pPr>
            <a:r>
              <a:rPr dirty="0" sz="1600" b="1">
                <a:latin typeface="Arial"/>
                <a:cs typeface="Arial"/>
              </a:rPr>
              <a:t>Sample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Cue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Cards:</a:t>
            </a:r>
            <a:endParaRPr sz="16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1000"/>
              </a:spcBef>
              <a:buSzPct val="93750"/>
              <a:buAutoNum type="arabicPeriod"/>
              <a:tabLst>
                <a:tab pos="184150" algn="l"/>
              </a:tabLst>
            </a:pPr>
            <a:r>
              <a:rPr dirty="0" sz="1600" b="1">
                <a:latin typeface="Arial"/>
                <a:cs typeface="Arial"/>
              </a:rPr>
              <a:t>Waste</a:t>
            </a:r>
            <a:r>
              <a:rPr dirty="0" sz="1600" spc="-10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Segregation:</a:t>
            </a:r>
            <a:endParaRPr sz="1600">
              <a:latin typeface="Arial"/>
              <a:cs typeface="Arial"/>
            </a:endParaRPr>
          </a:p>
          <a:p>
            <a:pPr lvl="1" marL="758190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758190" algn="l"/>
              </a:tabLst>
            </a:pPr>
            <a:r>
              <a:rPr dirty="0" sz="1600" spc="-10">
                <a:latin typeface="Arial"/>
                <a:cs typeface="Arial"/>
              </a:rPr>
              <a:t>What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challenges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face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segregating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waste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757555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latin typeface="Arial"/>
                <a:cs typeface="Arial"/>
              </a:rPr>
              <a:t>hostel?</a:t>
            </a:r>
            <a:endParaRPr sz="1600">
              <a:latin typeface="Arial"/>
              <a:cs typeface="Arial"/>
            </a:endParaRPr>
          </a:p>
          <a:p>
            <a:pPr lvl="1" marL="760095" indent="-288925">
              <a:lnSpc>
                <a:spcPct val="100000"/>
              </a:lnSpc>
              <a:spcBef>
                <a:spcPts val="1355"/>
              </a:spcBef>
              <a:buAutoNum type="arabicPeriod" startAt="2"/>
              <a:tabLst>
                <a:tab pos="760095" algn="l"/>
              </a:tabLst>
            </a:pP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hostel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recycling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easier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residents?</a:t>
            </a:r>
            <a:endParaRPr sz="16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1010"/>
              </a:spcBef>
              <a:buSzPct val="93750"/>
              <a:buAutoNum type="arabicPeriod"/>
              <a:tabLst>
                <a:tab pos="184150" algn="l"/>
              </a:tabLst>
            </a:pPr>
            <a:r>
              <a:rPr dirty="0" sz="1600" b="1">
                <a:latin typeface="Arial"/>
                <a:cs typeface="Arial"/>
              </a:rPr>
              <a:t>Single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-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Use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vs.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Reusables:</a:t>
            </a:r>
            <a:endParaRPr sz="1600">
              <a:latin typeface="Arial"/>
              <a:cs typeface="Arial"/>
            </a:endParaRPr>
          </a:p>
          <a:p>
            <a:pPr lvl="1" marL="757555" marR="237490" indent="-287020">
              <a:lnSpc>
                <a:spcPct val="151900"/>
              </a:lnSpc>
              <a:buAutoNum type="arabicPeriod"/>
              <a:tabLst>
                <a:tab pos="757555" algn="l"/>
                <a:tab pos="759460" algn="l"/>
              </a:tabLst>
            </a:pPr>
            <a:r>
              <a:rPr dirty="0" sz="1600">
                <a:latin typeface="Arial"/>
                <a:cs typeface="Arial"/>
              </a:rPr>
              <a:t>	What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single-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items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on,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could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25">
                <a:latin typeface="Arial"/>
                <a:cs typeface="Arial"/>
              </a:rPr>
              <a:t> be </a:t>
            </a:r>
            <a:r>
              <a:rPr dirty="0" sz="1600" spc="-10">
                <a:latin typeface="Arial"/>
                <a:cs typeface="Arial"/>
              </a:rPr>
              <a:t>replaced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reusable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alternatives?</a:t>
            </a:r>
            <a:endParaRPr sz="1600">
              <a:latin typeface="Arial"/>
              <a:cs typeface="Arial"/>
            </a:endParaRPr>
          </a:p>
          <a:p>
            <a:pPr lvl="1" marL="757555" marR="31115" indent="-287020">
              <a:lnSpc>
                <a:spcPct val="152000"/>
              </a:lnSpc>
              <a:spcBef>
                <a:spcPts val="10"/>
              </a:spcBef>
              <a:buAutoNum type="arabicPeriod"/>
              <a:tabLst>
                <a:tab pos="757555" algn="l"/>
                <a:tab pos="759460" algn="l"/>
              </a:tabLst>
            </a:pP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What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kind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reusable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items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would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willing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adopt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in </a:t>
            </a:r>
            <a:r>
              <a:rPr dirty="0" sz="1600">
                <a:latin typeface="Arial"/>
                <a:cs typeface="Arial"/>
              </a:rPr>
              <a:t>your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daily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life?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237478" y="3464128"/>
            <a:ext cx="385572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Caladea"/>
                <a:cs typeface="Caladea"/>
              </a:rPr>
              <a:t>ACTIVITY</a:t>
            </a:r>
            <a:r>
              <a:rPr dirty="0" sz="3200" spc="47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-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 spc="-10">
                <a:latin typeface="Caladea"/>
                <a:cs typeface="Caladea"/>
              </a:rPr>
              <a:t>MAPPING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33400" y="0"/>
            <a:ext cx="11219815" cy="6644640"/>
            <a:chOff x="533400" y="0"/>
            <a:chExt cx="11219815" cy="664464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400" y="432816"/>
              <a:ext cx="4547616" cy="62118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715" y="632459"/>
              <a:ext cx="4062984" cy="58140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115567"/>
            <a:ext cx="2667000" cy="14996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715255"/>
            <a:ext cx="2663952" cy="15087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0" y="1115567"/>
            <a:ext cx="2667000" cy="14996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159" y="4608576"/>
            <a:ext cx="2666999" cy="149961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6047" y="4572000"/>
            <a:ext cx="2663952" cy="150571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354323" y="1109472"/>
            <a:ext cx="5411470" cy="1506220"/>
            <a:chOff x="3354323" y="1109472"/>
            <a:chExt cx="5411470" cy="15062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7071" y="1109472"/>
              <a:ext cx="2660904" cy="150571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54324" y="1812035"/>
              <a:ext cx="5411470" cy="112395"/>
            </a:xfrm>
            <a:custGeom>
              <a:avLst/>
              <a:gdLst/>
              <a:ahLst/>
              <a:cxnLst/>
              <a:rect l="l" t="t" r="r" b="b"/>
              <a:pathLst>
                <a:path w="5411470" h="112394">
                  <a:moveTo>
                    <a:pt x="1386459" y="60706"/>
                  </a:moveTo>
                  <a:lnTo>
                    <a:pt x="1297813" y="9144"/>
                  </a:lnTo>
                  <a:lnTo>
                    <a:pt x="1294003" y="10160"/>
                  </a:lnTo>
                  <a:lnTo>
                    <a:pt x="1290447" y="16256"/>
                  </a:lnTo>
                  <a:lnTo>
                    <a:pt x="1291463" y="20066"/>
                  </a:lnTo>
                  <a:lnTo>
                    <a:pt x="1350518" y="54356"/>
                  </a:lnTo>
                  <a:lnTo>
                    <a:pt x="0" y="54356"/>
                  </a:lnTo>
                  <a:lnTo>
                    <a:pt x="0" y="67056"/>
                  </a:lnTo>
                  <a:lnTo>
                    <a:pt x="1350518" y="67056"/>
                  </a:lnTo>
                  <a:lnTo>
                    <a:pt x="1291463" y="101346"/>
                  </a:lnTo>
                  <a:lnTo>
                    <a:pt x="1290447" y="105156"/>
                  </a:lnTo>
                  <a:lnTo>
                    <a:pt x="1294003" y="111252"/>
                  </a:lnTo>
                  <a:lnTo>
                    <a:pt x="1297813" y="112268"/>
                  </a:lnTo>
                  <a:lnTo>
                    <a:pt x="1386459" y="60706"/>
                  </a:lnTo>
                  <a:close/>
                </a:path>
                <a:path w="5411470" h="112394">
                  <a:moveTo>
                    <a:pt x="5411343" y="51562"/>
                  </a:moveTo>
                  <a:lnTo>
                    <a:pt x="5322697" y="0"/>
                  </a:lnTo>
                  <a:lnTo>
                    <a:pt x="5318760" y="1016"/>
                  </a:lnTo>
                  <a:lnTo>
                    <a:pt x="5315204" y="7112"/>
                  </a:lnTo>
                  <a:lnTo>
                    <a:pt x="5316220" y="10922"/>
                  </a:lnTo>
                  <a:lnTo>
                    <a:pt x="5375148" y="45212"/>
                  </a:lnTo>
                  <a:lnTo>
                    <a:pt x="4105402" y="45212"/>
                  </a:lnTo>
                  <a:lnTo>
                    <a:pt x="4105402" y="57912"/>
                  </a:lnTo>
                  <a:lnTo>
                    <a:pt x="5375148" y="57912"/>
                  </a:lnTo>
                  <a:lnTo>
                    <a:pt x="5316220" y="92202"/>
                  </a:lnTo>
                  <a:lnTo>
                    <a:pt x="5315204" y="96012"/>
                  </a:lnTo>
                  <a:lnTo>
                    <a:pt x="5318760" y="102108"/>
                  </a:lnTo>
                  <a:lnTo>
                    <a:pt x="5322697" y="103124"/>
                  </a:lnTo>
                  <a:lnTo>
                    <a:pt x="5411343" y="51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411211" y="5274564"/>
            <a:ext cx="1322705" cy="103505"/>
            <a:chOff x="7411211" y="5274564"/>
            <a:chExt cx="1322705" cy="10350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1211" y="5274564"/>
              <a:ext cx="96012" cy="10350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426960" y="5320030"/>
              <a:ext cx="1306830" cy="12700"/>
            </a:xfrm>
            <a:custGeom>
              <a:avLst/>
              <a:gdLst/>
              <a:ahLst/>
              <a:cxnLst/>
              <a:rect l="l" t="t" r="r" b="b"/>
              <a:pathLst>
                <a:path w="1306829" h="12700">
                  <a:moveTo>
                    <a:pt x="1306703" y="0"/>
                  </a:moveTo>
                  <a:lnTo>
                    <a:pt x="14782" y="0"/>
                  </a:lnTo>
                  <a:lnTo>
                    <a:pt x="14782" y="6350"/>
                  </a:lnTo>
                  <a:lnTo>
                    <a:pt x="14782" y="9525"/>
                  </a:lnTo>
                  <a:lnTo>
                    <a:pt x="9398" y="6350"/>
                  </a:lnTo>
                  <a:lnTo>
                    <a:pt x="14681" y="3175"/>
                  </a:lnTo>
                  <a:lnTo>
                    <a:pt x="14681" y="6350"/>
                  </a:lnTo>
                  <a:lnTo>
                    <a:pt x="14782" y="0"/>
                  </a:lnTo>
                  <a:lnTo>
                    <a:pt x="14681" y="762"/>
                  </a:lnTo>
                  <a:lnTo>
                    <a:pt x="0" y="762"/>
                  </a:lnTo>
                  <a:lnTo>
                    <a:pt x="0" y="11811"/>
                  </a:lnTo>
                  <a:lnTo>
                    <a:pt x="14782" y="11811"/>
                  </a:lnTo>
                  <a:lnTo>
                    <a:pt x="14782" y="12700"/>
                  </a:lnTo>
                  <a:lnTo>
                    <a:pt x="1306703" y="12700"/>
                  </a:lnTo>
                  <a:lnTo>
                    <a:pt x="1306703" y="6350"/>
                  </a:lnTo>
                  <a:lnTo>
                    <a:pt x="13067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351276" y="5372100"/>
            <a:ext cx="1360805" cy="103505"/>
            <a:chOff x="3351276" y="5372100"/>
            <a:chExt cx="1360805" cy="103505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1276" y="5372100"/>
              <a:ext cx="96012" cy="10350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367024" y="5417819"/>
              <a:ext cx="1344930" cy="12700"/>
            </a:xfrm>
            <a:custGeom>
              <a:avLst/>
              <a:gdLst/>
              <a:ahLst/>
              <a:cxnLst/>
              <a:rect l="l" t="t" r="r" b="b"/>
              <a:pathLst>
                <a:path w="1344929" h="12700">
                  <a:moveTo>
                    <a:pt x="1344803" y="0"/>
                  </a:moveTo>
                  <a:lnTo>
                    <a:pt x="15227" y="0"/>
                  </a:lnTo>
                  <a:lnTo>
                    <a:pt x="15227" y="6350"/>
                  </a:lnTo>
                  <a:lnTo>
                    <a:pt x="15227" y="9537"/>
                  </a:lnTo>
                  <a:lnTo>
                    <a:pt x="9398" y="6096"/>
                  </a:lnTo>
                  <a:lnTo>
                    <a:pt x="14262" y="3175"/>
                  </a:lnTo>
                  <a:lnTo>
                    <a:pt x="14262" y="6350"/>
                  </a:lnTo>
                  <a:lnTo>
                    <a:pt x="15227" y="6350"/>
                  </a:lnTo>
                  <a:lnTo>
                    <a:pt x="15227" y="0"/>
                  </a:lnTo>
                  <a:lnTo>
                    <a:pt x="14262" y="0"/>
                  </a:lnTo>
                  <a:lnTo>
                    <a:pt x="14262" y="508"/>
                  </a:lnTo>
                  <a:lnTo>
                    <a:pt x="0" y="508"/>
                  </a:lnTo>
                  <a:lnTo>
                    <a:pt x="0" y="11557"/>
                  </a:lnTo>
                  <a:lnTo>
                    <a:pt x="15227" y="11557"/>
                  </a:lnTo>
                  <a:lnTo>
                    <a:pt x="15227" y="12700"/>
                  </a:lnTo>
                  <a:lnTo>
                    <a:pt x="1344803" y="12700"/>
                  </a:lnTo>
                  <a:lnTo>
                    <a:pt x="1344803" y="6350"/>
                  </a:lnTo>
                  <a:lnTo>
                    <a:pt x="1344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9634728" y="1597152"/>
            <a:ext cx="990600" cy="2974975"/>
            <a:chOff x="9634728" y="1597152"/>
            <a:chExt cx="990600" cy="2974975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7732" y="4475734"/>
              <a:ext cx="103504" cy="9601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093071" y="2616200"/>
              <a:ext cx="13335" cy="1920239"/>
            </a:xfrm>
            <a:custGeom>
              <a:avLst/>
              <a:gdLst/>
              <a:ahLst/>
              <a:cxnLst/>
              <a:rect l="l" t="t" r="r" b="b"/>
              <a:pathLst>
                <a:path w="13334" h="1920239">
                  <a:moveTo>
                    <a:pt x="0" y="1920239"/>
                  </a:moveTo>
                  <a:lnTo>
                    <a:pt x="12826" y="1920239"/>
                  </a:lnTo>
                  <a:lnTo>
                    <a:pt x="12826" y="0"/>
                  </a:lnTo>
                  <a:lnTo>
                    <a:pt x="0" y="0"/>
                  </a:lnTo>
                  <a:lnTo>
                    <a:pt x="0" y="1920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4728" y="1597152"/>
              <a:ext cx="990600" cy="99060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1028801" y="1219580"/>
            <a:ext cx="1953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Waste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043678" y="1154211"/>
            <a:ext cx="2195830" cy="72771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Waste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873108" y="1248283"/>
            <a:ext cx="2437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934704" y="4706239"/>
            <a:ext cx="2372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Sustainable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208523" y="4609627"/>
            <a:ext cx="1656080" cy="72771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01623" y="4877180"/>
            <a:ext cx="160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Collaborations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6567" y="1569719"/>
            <a:ext cx="1045463" cy="104546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1959864"/>
            <a:ext cx="838200" cy="53644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19488" y="5053584"/>
            <a:ext cx="954024" cy="9479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4520" y="5361432"/>
            <a:ext cx="716279" cy="72237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6567" y="5285232"/>
            <a:ext cx="941832" cy="938784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9925" rIns="0" bIns="0" rtlCol="0" vert="horz">
            <a:spAutoFit/>
          </a:bodyPr>
          <a:lstStyle/>
          <a:p>
            <a:pPr marL="2708275">
              <a:lnSpc>
                <a:spcPct val="100000"/>
              </a:lnSpc>
              <a:spcBef>
                <a:spcPts val="95"/>
              </a:spcBef>
            </a:pPr>
            <a:r>
              <a:rPr dirty="0"/>
              <a:t>ACTIVITY</a:t>
            </a:r>
            <a:r>
              <a:rPr dirty="0" spc="345"/>
              <a:t> </a:t>
            </a:r>
            <a:r>
              <a:rPr dirty="0"/>
              <a:t>-</a:t>
            </a:r>
            <a:r>
              <a:rPr dirty="0" spc="-105"/>
              <a:t> </a:t>
            </a:r>
            <a:r>
              <a:rPr dirty="0" spc="-10"/>
              <a:t>MAPPING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30088" y="3530294"/>
            <a:ext cx="52546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5">
                <a:latin typeface="Caladea"/>
                <a:cs typeface="Caladea"/>
              </a:rPr>
              <a:t>PERSONAS</a:t>
            </a:r>
            <a:r>
              <a:rPr dirty="0" sz="3200" spc="15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AND</a:t>
            </a:r>
            <a:r>
              <a:rPr dirty="0" sz="3200" spc="95">
                <a:latin typeface="Caladea"/>
                <a:cs typeface="Caladea"/>
              </a:rPr>
              <a:t> </a:t>
            </a:r>
            <a:r>
              <a:rPr dirty="0" sz="3200" spc="45">
                <a:latin typeface="Caladea"/>
                <a:cs typeface="Caladea"/>
              </a:rPr>
              <a:t>OIOR</a:t>
            </a:r>
            <a:r>
              <a:rPr dirty="0" sz="3200" spc="155">
                <a:latin typeface="Caladea"/>
                <a:cs typeface="Caladea"/>
              </a:rPr>
              <a:t> </a:t>
            </a:r>
            <a:r>
              <a:rPr dirty="0" sz="3200" spc="-10">
                <a:latin typeface="Caladea"/>
                <a:cs typeface="Caladea"/>
              </a:rPr>
              <a:t>TABLE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81000" y="0"/>
            <a:ext cx="11372215" cy="6565900"/>
            <a:chOff x="381000" y="0"/>
            <a:chExt cx="11372215" cy="656590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" y="353568"/>
              <a:ext cx="4547616" cy="621182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071" y="537972"/>
              <a:ext cx="4140708" cy="58353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054350">
              <a:lnSpc>
                <a:spcPct val="100000"/>
              </a:lnSpc>
              <a:spcBef>
                <a:spcPts val="95"/>
              </a:spcBef>
            </a:pPr>
            <a:r>
              <a:rPr dirty="0" spc="40"/>
              <a:t>PERSONAS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Persona</a:t>
            </a:r>
            <a:r>
              <a:rPr dirty="0" spc="-40"/>
              <a:t> </a:t>
            </a:r>
            <a:r>
              <a:rPr dirty="0"/>
              <a:t>1:</a:t>
            </a:r>
            <a:r>
              <a:rPr dirty="0" spc="-10"/>
              <a:t> </a:t>
            </a:r>
            <a:r>
              <a:rPr dirty="0" spc="-20"/>
              <a:t>Eco-</a:t>
            </a:r>
            <a:r>
              <a:rPr dirty="0" spc="-10"/>
              <a:t>Conscious</a:t>
            </a:r>
            <a:r>
              <a:rPr dirty="0" spc="10"/>
              <a:t> </a:t>
            </a:r>
            <a:r>
              <a:rPr dirty="0" spc="-10"/>
              <a:t>Student</a:t>
            </a: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10"/>
              <a:t>Name:</a:t>
            </a:r>
            <a:r>
              <a:rPr dirty="0" spc="-80"/>
              <a:t> </a:t>
            </a:r>
            <a:r>
              <a:rPr dirty="0" b="0">
                <a:latin typeface="Caladea"/>
                <a:cs typeface="Caladea"/>
              </a:rPr>
              <a:t>Anaya </a:t>
            </a:r>
            <a:r>
              <a:rPr dirty="0" spc="-10" b="0">
                <a:latin typeface="Caladea"/>
                <a:cs typeface="Caladea"/>
              </a:rPr>
              <a:t>Sharma</a:t>
            </a: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/>
              <a:t>Age:</a:t>
            </a:r>
            <a:r>
              <a:rPr dirty="0" spc="-65"/>
              <a:t> </a:t>
            </a:r>
            <a:r>
              <a:rPr dirty="0" spc="-25" b="0">
                <a:latin typeface="Caladea"/>
                <a:cs typeface="Caladea"/>
              </a:rPr>
              <a:t>21</a:t>
            </a: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20"/>
              <a:t>Background:</a:t>
            </a:r>
            <a:r>
              <a:rPr dirty="0"/>
              <a:t> </a:t>
            </a:r>
            <a:r>
              <a:rPr dirty="0" spc="-20" b="0">
                <a:latin typeface="Caladea"/>
                <a:cs typeface="Caladea"/>
              </a:rPr>
              <a:t>Environmental</a:t>
            </a:r>
            <a:r>
              <a:rPr dirty="0" spc="-15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Science</a:t>
            </a:r>
            <a:r>
              <a:rPr dirty="0" spc="-5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Major, Senior</a:t>
            </a:r>
            <a:r>
              <a:rPr dirty="0" spc="10" b="0">
                <a:latin typeface="Caladea"/>
                <a:cs typeface="Caladea"/>
              </a:rPr>
              <a:t> </a:t>
            </a:r>
            <a:r>
              <a:rPr dirty="0" spc="-20" b="0">
                <a:latin typeface="Caladea"/>
                <a:cs typeface="Caladea"/>
              </a:rPr>
              <a:t>Year</a:t>
            </a:r>
          </a:p>
          <a:p>
            <a:pPr marL="20320" marR="40640" indent="-8890">
              <a:lnSpc>
                <a:spcPct val="100000"/>
              </a:lnSpc>
              <a:buSzPct val="91666"/>
              <a:buFont typeface="Arial"/>
              <a:buChar char="•"/>
              <a:tabLst>
                <a:tab pos="20320" algn="l"/>
                <a:tab pos="73660" algn="l"/>
              </a:tabLst>
            </a:pPr>
            <a:r>
              <a:rPr dirty="0" spc="-10"/>
              <a:t>	</a:t>
            </a:r>
            <a:r>
              <a:rPr dirty="0" spc="-10"/>
              <a:t>Lifestyle:</a:t>
            </a:r>
            <a:r>
              <a:rPr dirty="0" spc="-35"/>
              <a:t> </a:t>
            </a:r>
            <a:r>
              <a:rPr dirty="0" b="0">
                <a:latin typeface="Caladea"/>
                <a:cs typeface="Caladea"/>
              </a:rPr>
              <a:t>Lives</a:t>
            </a:r>
            <a:r>
              <a:rPr dirty="0" spc="10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in</a:t>
            </a:r>
            <a:r>
              <a:rPr dirty="0" spc="5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a</a:t>
            </a:r>
            <a:r>
              <a:rPr dirty="0" spc="-25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shared</a:t>
            </a:r>
            <a:r>
              <a:rPr dirty="0" spc="15" b="0">
                <a:latin typeface="Caladea"/>
                <a:cs typeface="Caladea"/>
              </a:rPr>
              <a:t> </a:t>
            </a:r>
            <a:r>
              <a:rPr dirty="0" spc="-10" b="0">
                <a:latin typeface="Caladea"/>
                <a:cs typeface="Caladea"/>
              </a:rPr>
              <a:t>hostel</a:t>
            </a:r>
            <a:r>
              <a:rPr dirty="0" spc="-35" b="0">
                <a:latin typeface="Caladea"/>
                <a:cs typeface="Caladea"/>
              </a:rPr>
              <a:t> </a:t>
            </a:r>
            <a:r>
              <a:rPr dirty="0" spc="-10" b="0">
                <a:latin typeface="Caladea"/>
                <a:cs typeface="Caladea"/>
              </a:rPr>
              <a:t>room,</a:t>
            </a:r>
            <a:r>
              <a:rPr dirty="0" spc="-20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actively</a:t>
            </a:r>
            <a:r>
              <a:rPr dirty="0" spc="-20" b="0">
                <a:latin typeface="Caladea"/>
                <a:cs typeface="Caladea"/>
              </a:rPr>
              <a:t> participates</a:t>
            </a:r>
            <a:r>
              <a:rPr dirty="0" spc="-50" b="0">
                <a:latin typeface="Caladea"/>
                <a:cs typeface="Caladea"/>
              </a:rPr>
              <a:t> </a:t>
            </a:r>
            <a:r>
              <a:rPr dirty="0" b="0">
                <a:latin typeface="Caladea"/>
                <a:cs typeface="Caladea"/>
              </a:rPr>
              <a:t>in </a:t>
            </a:r>
            <a:r>
              <a:rPr dirty="0" spc="-10" b="0">
                <a:latin typeface="Caladea"/>
                <a:cs typeface="Caladea"/>
              </a:rPr>
              <a:t>campus environmental</a:t>
            </a:r>
            <a:r>
              <a:rPr dirty="0" b="0">
                <a:latin typeface="Caladea"/>
                <a:cs typeface="Caladea"/>
              </a:rPr>
              <a:t> </a:t>
            </a:r>
            <a:r>
              <a:rPr dirty="0" spc="-10" b="0">
                <a:latin typeface="Caladea"/>
                <a:cs typeface="Caladea"/>
              </a:rPr>
              <a:t>clubs.</a:t>
            </a: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10"/>
              <a:t>Goals:</a:t>
            </a: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Minimize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waste</a:t>
            </a:r>
            <a:r>
              <a:rPr dirty="0" sz="1200" spc="-6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generation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her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hostel.</a:t>
            </a:r>
            <a:endParaRPr sz="1200">
              <a:latin typeface="Caladea"/>
              <a:cs typeface="Caladea"/>
            </a:endParaRPr>
          </a:p>
          <a:p>
            <a:pPr lvl="1" marL="763905" marR="37655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Promote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recycling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composting</a:t>
            </a:r>
            <a:r>
              <a:rPr dirty="0" sz="1200" spc="-8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practices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among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 spc="-25">
                <a:latin typeface="Caladea"/>
                <a:cs typeface="Caladea"/>
              </a:rPr>
              <a:t>her </a:t>
            </a:r>
            <a:r>
              <a:rPr dirty="0" sz="1200" spc="-10">
                <a:latin typeface="Caladea"/>
                <a:cs typeface="Caladea"/>
              </a:rPr>
              <a:t>peers.</a:t>
            </a:r>
            <a:endParaRPr sz="1200">
              <a:latin typeface="Caladea"/>
              <a:cs typeface="Caladea"/>
            </a:endParaRP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Lead </a:t>
            </a:r>
            <a:r>
              <a:rPr dirty="0" sz="1200" spc="-20">
                <a:latin typeface="Caladea"/>
                <a:cs typeface="Caladea"/>
              </a:rPr>
              <a:t>workshops</a:t>
            </a:r>
            <a:r>
              <a:rPr dirty="0" sz="1200" spc="-5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on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sustainable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living</a:t>
            </a:r>
            <a:r>
              <a:rPr dirty="0" sz="1200" spc="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waste</a:t>
            </a:r>
            <a:endParaRPr sz="1200">
              <a:latin typeface="Caladea"/>
              <a:cs typeface="Caladea"/>
            </a:endParaRPr>
          </a:p>
          <a:p>
            <a:pPr marL="763905">
              <a:lnSpc>
                <a:spcPct val="100000"/>
              </a:lnSpc>
              <a:spcBef>
                <a:spcPts val="5"/>
              </a:spcBef>
            </a:pPr>
            <a:r>
              <a:rPr dirty="0" spc="-10" b="0">
                <a:latin typeface="Caladea"/>
                <a:cs typeface="Caladea"/>
              </a:rPr>
              <a:t>management.</a:t>
            </a: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10"/>
              <a:t>Frustrations:</a:t>
            </a:r>
          </a:p>
          <a:p>
            <a:pPr lvl="1" marL="763905" marR="13525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Lack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of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clear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signage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for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waste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disposal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recycling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25">
                <a:latin typeface="Caladea"/>
                <a:cs typeface="Caladea"/>
              </a:rPr>
              <a:t> the </a:t>
            </a:r>
            <a:r>
              <a:rPr dirty="0" sz="1200" spc="-10">
                <a:latin typeface="Caladea"/>
                <a:cs typeface="Caladea"/>
              </a:rPr>
              <a:t>hostel.</a:t>
            </a:r>
            <a:endParaRPr sz="1200">
              <a:latin typeface="Caladea"/>
              <a:cs typeface="Caladea"/>
            </a:endParaRPr>
          </a:p>
          <a:p>
            <a:pPr lvl="1" marL="763905" marR="21272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Limited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access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composting</a:t>
            </a:r>
            <a:r>
              <a:rPr dirty="0" sz="1200" spc="-7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facilities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information</a:t>
            </a:r>
            <a:r>
              <a:rPr dirty="0" sz="1200" spc="-25">
                <a:latin typeface="Caladea"/>
                <a:cs typeface="Caladea"/>
              </a:rPr>
              <a:t> on </a:t>
            </a:r>
            <a:r>
              <a:rPr dirty="0" sz="1200">
                <a:latin typeface="Caladea"/>
                <a:cs typeface="Caladea"/>
              </a:rPr>
              <a:t>how</a:t>
            </a:r>
            <a:r>
              <a:rPr dirty="0" sz="1200" spc="-1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compost</a:t>
            </a:r>
            <a:r>
              <a:rPr dirty="0" sz="1200" spc="-5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effectively.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10"/>
              <a:t>Motivations:</a:t>
            </a: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Strong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belief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1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making</a:t>
            </a:r>
            <a:r>
              <a:rPr dirty="0" sz="1200" spc="-1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positive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impact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on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the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environment.</a:t>
            </a:r>
            <a:endParaRPr sz="1200">
              <a:latin typeface="Caladea"/>
              <a:cs typeface="Caladea"/>
            </a:endParaRPr>
          </a:p>
          <a:p>
            <a:pPr lvl="1" marL="763905" marR="13652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Desire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inspire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lead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her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peers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adopting</a:t>
            </a:r>
            <a:r>
              <a:rPr dirty="0" sz="1200" spc="-6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sustainable practices.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pc="-10"/>
              <a:t>Preferred</a:t>
            </a:r>
            <a:r>
              <a:rPr dirty="0" spc="15"/>
              <a:t> </a:t>
            </a:r>
            <a:r>
              <a:rPr dirty="0" spc="-20"/>
              <a:t>Communication</a:t>
            </a:r>
            <a:r>
              <a:rPr dirty="0" spc="50"/>
              <a:t> </a:t>
            </a:r>
            <a:r>
              <a:rPr dirty="0" spc="-10"/>
              <a:t>Channels:</a:t>
            </a:r>
          </a:p>
          <a:p>
            <a:pPr lvl="1" marL="763905" marR="10858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Social</a:t>
            </a:r>
            <a:r>
              <a:rPr dirty="0" sz="1200" spc="-6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media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groups</a:t>
            </a:r>
            <a:r>
              <a:rPr dirty="0" sz="1200" spc="-7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campus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bulletin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boards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for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sharing information.</a:t>
            </a:r>
            <a:endParaRPr sz="1200">
              <a:latin typeface="Caladea"/>
              <a:cs typeface="Caladea"/>
            </a:endParaRP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Informal</a:t>
            </a:r>
            <a:r>
              <a:rPr dirty="0" sz="120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gatherings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or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workshops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for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 spc="-25">
                <a:latin typeface="Caladea"/>
                <a:cs typeface="Caladea"/>
              </a:rPr>
              <a:t>hands-</a:t>
            </a:r>
            <a:r>
              <a:rPr dirty="0" sz="1200">
                <a:latin typeface="Caladea"/>
                <a:cs typeface="Caladea"/>
              </a:rPr>
              <a:t>on</a:t>
            </a:r>
            <a:r>
              <a:rPr dirty="0" sz="1200" spc="3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learning.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11493" y="3714369"/>
            <a:ext cx="9886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 indent="-62230">
              <a:lnSpc>
                <a:spcPct val="100000"/>
              </a:lnSpc>
              <a:spcBef>
                <a:spcPts val="100"/>
              </a:spcBef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Frustrations: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11493" y="4629404"/>
            <a:ext cx="949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 indent="-62230">
              <a:lnSpc>
                <a:spcPct val="100000"/>
              </a:lnSpc>
              <a:spcBef>
                <a:spcPts val="100"/>
              </a:spcBef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Motivations: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11493" y="1701165"/>
            <a:ext cx="4829175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adea"/>
                <a:cs typeface="Caladea"/>
              </a:rPr>
              <a:t>Persona</a:t>
            </a:r>
            <a:r>
              <a:rPr dirty="0" sz="1200" spc="-35" b="1">
                <a:latin typeface="Caladea"/>
                <a:cs typeface="Caladea"/>
              </a:rPr>
              <a:t> </a:t>
            </a:r>
            <a:r>
              <a:rPr dirty="0" sz="1200" b="1">
                <a:latin typeface="Caladea"/>
                <a:cs typeface="Caladea"/>
              </a:rPr>
              <a:t>2:</a:t>
            </a:r>
            <a:r>
              <a:rPr dirty="0" sz="1200" spc="-15" b="1">
                <a:latin typeface="Caladea"/>
                <a:cs typeface="Caladea"/>
              </a:rPr>
              <a:t> </a:t>
            </a:r>
            <a:r>
              <a:rPr dirty="0" sz="1200" b="1">
                <a:latin typeface="Caladea"/>
                <a:cs typeface="Caladea"/>
              </a:rPr>
              <a:t>Busy</a:t>
            </a:r>
            <a:r>
              <a:rPr dirty="0" sz="1200" spc="-40" b="1">
                <a:latin typeface="Caladea"/>
                <a:cs typeface="Caladea"/>
              </a:rPr>
              <a:t> </a:t>
            </a:r>
            <a:r>
              <a:rPr dirty="0" sz="1200" spc="-10" b="1">
                <a:latin typeface="Caladea"/>
                <a:cs typeface="Caladea"/>
              </a:rPr>
              <a:t>Student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Name:</a:t>
            </a:r>
            <a:r>
              <a:rPr dirty="0" sz="1200" spc="-80" b="1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Rahul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Verma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b="1">
                <a:latin typeface="Caladea"/>
                <a:cs typeface="Caladea"/>
              </a:rPr>
              <a:t>Age:</a:t>
            </a:r>
            <a:r>
              <a:rPr dirty="0" sz="1200" spc="-65" b="1">
                <a:latin typeface="Caladea"/>
                <a:cs typeface="Caladea"/>
              </a:rPr>
              <a:t> </a:t>
            </a:r>
            <a:r>
              <a:rPr dirty="0" sz="1200" spc="-25">
                <a:latin typeface="Caladea"/>
                <a:cs typeface="Caladea"/>
              </a:rPr>
              <a:t>22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20" b="1">
                <a:latin typeface="Caladea"/>
                <a:cs typeface="Caladea"/>
              </a:rPr>
              <a:t>Background:</a:t>
            </a:r>
            <a:r>
              <a:rPr dirty="0" sz="1200" spc="-5" b="1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Business</a:t>
            </a:r>
            <a:r>
              <a:rPr dirty="0" sz="1200" spc="10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Administration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Major,</a:t>
            </a:r>
            <a:r>
              <a:rPr dirty="0" sz="1200" spc="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Junior</a:t>
            </a:r>
            <a:r>
              <a:rPr dirty="0" sz="1200" spc="-20">
                <a:latin typeface="Caladea"/>
                <a:cs typeface="Caladea"/>
              </a:rPr>
              <a:t> Year</a:t>
            </a:r>
            <a:endParaRPr sz="1200">
              <a:latin typeface="Caladea"/>
              <a:cs typeface="Caladea"/>
            </a:endParaRPr>
          </a:p>
          <a:p>
            <a:pPr marL="20320" marR="50165" indent="-8890">
              <a:lnSpc>
                <a:spcPct val="100000"/>
              </a:lnSpc>
              <a:buSzPct val="91666"/>
              <a:buFont typeface="Arial"/>
              <a:buChar char="•"/>
              <a:tabLst>
                <a:tab pos="20320" algn="l"/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	</a:t>
            </a:r>
            <a:r>
              <a:rPr dirty="0" sz="1200" spc="-10" b="1">
                <a:latin typeface="Caladea"/>
                <a:cs typeface="Caladea"/>
              </a:rPr>
              <a:t>Lifestyle:</a:t>
            </a:r>
            <a:r>
              <a:rPr dirty="0" sz="1200" spc="-15" b="1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Juggles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academics,</a:t>
            </a:r>
            <a:r>
              <a:rPr dirty="0" sz="1200" spc="30">
                <a:latin typeface="Caladea"/>
                <a:cs typeface="Caladea"/>
              </a:rPr>
              <a:t> </a:t>
            </a:r>
            <a:r>
              <a:rPr dirty="0" sz="1200" spc="-25">
                <a:latin typeface="Caladea"/>
                <a:cs typeface="Caladea"/>
              </a:rPr>
              <a:t>part-</a:t>
            </a:r>
            <a:r>
              <a:rPr dirty="0" sz="1200" spc="-10">
                <a:latin typeface="Caladea"/>
                <a:cs typeface="Caladea"/>
              </a:rPr>
              <a:t>time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job,</a:t>
            </a:r>
            <a:r>
              <a:rPr dirty="0" sz="1200" spc="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10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extracurricular</a:t>
            </a:r>
            <a:r>
              <a:rPr dirty="0" sz="1200" spc="3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activities, </a:t>
            </a:r>
            <a:r>
              <a:rPr dirty="0" sz="1200">
                <a:latin typeface="Caladea"/>
                <a:cs typeface="Caladea"/>
              </a:rPr>
              <a:t>living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hostel.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Goals:</a:t>
            </a:r>
            <a:endParaRPr sz="1200">
              <a:latin typeface="Caladea"/>
              <a:cs typeface="Caladea"/>
            </a:endParaRPr>
          </a:p>
          <a:p>
            <a:pPr lvl="1" marL="763905" marR="330200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Find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quick</a:t>
            </a:r>
            <a:r>
              <a:rPr dirty="0" sz="1200" spc="-5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convenient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ways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6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manage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waste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live </a:t>
            </a:r>
            <a:r>
              <a:rPr dirty="0" sz="1200" spc="-10">
                <a:latin typeface="Caladea"/>
                <a:cs typeface="Caladea"/>
              </a:rPr>
              <a:t>sustainably.</a:t>
            </a:r>
            <a:endParaRPr sz="1200">
              <a:latin typeface="Caladea"/>
              <a:cs typeface="Caladea"/>
            </a:endParaRP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Balance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busy</a:t>
            </a:r>
            <a:r>
              <a:rPr dirty="0" sz="1200" spc="1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schedule</a:t>
            </a:r>
            <a:r>
              <a:rPr dirty="0" sz="1200" spc="-5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while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contributing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sustainability</a:t>
            </a:r>
            <a:endParaRPr sz="1200">
              <a:latin typeface="Caladea"/>
              <a:cs typeface="Caladea"/>
            </a:endParaRPr>
          </a:p>
          <a:p>
            <a:pPr marL="763905">
              <a:lnSpc>
                <a:spcPct val="100000"/>
              </a:lnSpc>
            </a:pPr>
            <a:r>
              <a:rPr dirty="0" sz="1200" spc="-10">
                <a:latin typeface="Caladea"/>
                <a:cs typeface="Caladea"/>
              </a:rPr>
              <a:t>efforts.</a:t>
            </a:r>
            <a:endParaRPr sz="12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adea"/>
              <a:cs typeface="Caladea"/>
            </a:endParaRPr>
          </a:p>
          <a:p>
            <a:pPr lvl="1" marL="763905" marR="5080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Often</a:t>
            </a:r>
            <a:r>
              <a:rPr dirty="0" sz="1200" spc="-1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feels</a:t>
            </a:r>
            <a:r>
              <a:rPr dirty="0" sz="1200" spc="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overwhelmed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by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sorting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waste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correctly</a:t>
            </a:r>
            <a:r>
              <a:rPr dirty="0" sz="1200" spc="-6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due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lack </a:t>
            </a:r>
            <a:r>
              <a:rPr dirty="0" sz="1200">
                <a:latin typeface="Caladea"/>
                <a:cs typeface="Caladea"/>
              </a:rPr>
              <a:t>of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 spc="-20">
                <a:latin typeface="Caladea"/>
                <a:cs typeface="Caladea"/>
              </a:rPr>
              <a:t>time.</a:t>
            </a:r>
            <a:endParaRPr sz="1200">
              <a:latin typeface="Caladea"/>
              <a:cs typeface="Caladea"/>
            </a:endParaRPr>
          </a:p>
          <a:p>
            <a:pPr lvl="1" marL="763905" marR="354965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Finds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it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difficult</a:t>
            </a:r>
            <a:r>
              <a:rPr dirty="0" sz="1200" spc="-6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engage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sustainability </a:t>
            </a:r>
            <a:r>
              <a:rPr dirty="0" sz="1200" spc="-10">
                <a:latin typeface="Caladea"/>
                <a:cs typeface="Caladea"/>
              </a:rPr>
              <a:t>initiatives</a:t>
            </a:r>
            <a:r>
              <a:rPr dirty="0" sz="1200" spc="-20">
                <a:latin typeface="Caladea"/>
                <a:cs typeface="Caladea"/>
              </a:rPr>
              <a:t> that </a:t>
            </a:r>
            <a:r>
              <a:rPr dirty="0" sz="1200">
                <a:latin typeface="Caladea"/>
                <a:cs typeface="Caladea"/>
              </a:rPr>
              <a:t>require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significant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time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commitment.</a:t>
            </a:r>
            <a:endParaRPr sz="12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200">
              <a:latin typeface="Caladea"/>
              <a:cs typeface="Caladea"/>
            </a:endParaRPr>
          </a:p>
          <a:p>
            <a:pPr lvl="1" marL="763905" indent="-286385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Wants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10">
                <a:latin typeface="Caladea"/>
                <a:cs typeface="Caladea"/>
              </a:rPr>
              <a:t> contribute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positively</a:t>
            </a:r>
            <a:r>
              <a:rPr dirty="0" sz="1200" spc="-6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the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environment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without</a:t>
            </a:r>
            <a:endParaRPr sz="1200">
              <a:latin typeface="Caladea"/>
              <a:cs typeface="Caladea"/>
            </a:endParaRPr>
          </a:p>
          <a:p>
            <a:pPr marL="763905">
              <a:lnSpc>
                <a:spcPct val="100000"/>
              </a:lnSpc>
            </a:pPr>
            <a:r>
              <a:rPr dirty="0" sz="1200" spc="-10">
                <a:latin typeface="Caladea"/>
                <a:cs typeface="Caladea"/>
              </a:rPr>
              <a:t>adding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stress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to</a:t>
            </a:r>
            <a:r>
              <a:rPr dirty="0" sz="1200" spc="-4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his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busy</a:t>
            </a:r>
            <a:r>
              <a:rPr dirty="0" sz="1200" spc="-10">
                <a:latin typeface="Caladea"/>
                <a:cs typeface="Caladea"/>
              </a:rPr>
              <a:t> life.</a:t>
            </a:r>
            <a:endParaRPr sz="1200">
              <a:latin typeface="Caladea"/>
              <a:cs typeface="Caladea"/>
            </a:endParaRPr>
          </a:p>
          <a:p>
            <a:pPr lvl="1" marL="763905" marR="9017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63905" algn="l"/>
              </a:tabLst>
            </a:pPr>
            <a:r>
              <a:rPr dirty="0" sz="1200">
                <a:latin typeface="Caladea"/>
                <a:cs typeface="Caladea"/>
              </a:rPr>
              <a:t>Interested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in</a:t>
            </a:r>
            <a:r>
              <a:rPr dirty="0" sz="1200" spc="15">
                <a:latin typeface="Caladea"/>
                <a:cs typeface="Caladea"/>
              </a:rPr>
              <a:t> </a:t>
            </a:r>
            <a:r>
              <a:rPr dirty="0" sz="1200" spc="-40">
                <a:latin typeface="Caladea"/>
                <a:cs typeface="Caladea"/>
              </a:rPr>
              <a:t>easy-</a:t>
            </a:r>
            <a:r>
              <a:rPr dirty="0" sz="1200" spc="-10">
                <a:latin typeface="Caladea"/>
                <a:cs typeface="Caladea"/>
              </a:rPr>
              <a:t>to-</a:t>
            </a:r>
            <a:r>
              <a:rPr dirty="0" sz="1200" spc="-20">
                <a:latin typeface="Caladea"/>
                <a:cs typeface="Caladea"/>
              </a:rPr>
              <a:t>implement </a:t>
            </a:r>
            <a:r>
              <a:rPr dirty="0" sz="1200" spc="-10">
                <a:latin typeface="Caladea"/>
                <a:cs typeface="Caladea"/>
              </a:rPr>
              <a:t>solutions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for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reducing</a:t>
            </a:r>
            <a:r>
              <a:rPr dirty="0" sz="1200" spc="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waste, </a:t>
            </a:r>
            <a:r>
              <a:rPr dirty="0" sz="1200">
                <a:latin typeface="Caladea"/>
                <a:cs typeface="Caladea"/>
              </a:rPr>
              <a:t>like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using</a:t>
            </a:r>
            <a:r>
              <a:rPr dirty="0" sz="1200" spc="-6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reusable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containers.</a:t>
            </a:r>
            <a:endParaRPr sz="1200">
              <a:latin typeface="Caladea"/>
              <a:cs typeface="Caladea"/>
            </a:endParaRPr>
          </a:p>
          <a:p>
            <a:pPr marL="73660" indent="-62230">
              <a:lnSpc>
                <a:spcPct val="100000"/>
              </a:lnSpc>
              <a:buSzPct val="91666"/>
              <a:buFont typeface="Arial"/>
              <a:buChar char="•"/>
              <a:tabLst>
                <a:tab pos="73660" algn="l"/>
              </a:tabLst>
            </a:pPr>
            <a:r>
              <a:rPr dirty="0" sz="1200" spc="-10" b="1">
                <a:latin typeface="Caladea"/>
                <a:cs typeface="Caladea"/>
              </a:rPr>
              <a:t>Preferred</a:t>
            </a:r>
            <a:r>
              <a:rPr dirty="0" sz="1200" spc="20" b="1">
                <a:latin typeface="Caladea"/>
                <a:cs typeface="Caladea"/>
              </a:rPr>
              <a:t> </a:t>
            </a:r>
            <a:r>
              <a:rPr dirty="0" sz="1200" spc="-20" b="1">
                <a:latin typeface="Caladea"/>
                <a:cs typeface="Caladea"/>
              </a:rPr>
              <a:t>Communication</a:t>
            </a:r>
            <a:r>
              <a:rPr dirty="0" sz="1200" spc="50" b="1">
                <a:latin typeface="Caladea"/>
                <a:cs typeface="Caladea"/>
              </a:rPr>
              <a:t> </a:t>
            </a:r>
            <a:r>
              <a:rPr dirty="0" sz="1200" spc="-10" b="1">
                <a:latin typeface="Caladea"/>
                <a:cs typeface="Caladea"/>
              </a:rPr>
              <a:t>Channels:</a:t>
            </a:r>
            <a:endParaRPr sz="1200">
              <a:latin typeface="Caladea"/>
              <a:cs typeface="Caladea"/>
            </a:endParaRPr>
          </a:p>
          <a:p>
            <a:pPr lvl="1" marL="763905" marR="217170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10">
                <a:latin typeface="Caladea"/>
                <a:cs typeface="Caladea"/>
              </a:rPr>
              <a:t>Short,</a:t>
            </a:r>
            <a:r>
              <a:rPr dirty="0" sz="1200" spc="-4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informative</a:t>
            </a:r>
            <a:r>
              <a:rPr dirty="0" sz="1200" spc="1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videos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and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infographics</a:t>
            </a:r>
            <a:r>
              <a:rPr dirty="0" sz="1200" spc="-3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shared</a:t>
            </a:r>
            <a:r>
              <a:rPr dirty="0" sz="1200" spc="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via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social </a:t>
            </a:r>
            <a:r>
              <a:rPr dirty="0" sz="1200">
                <a:latin typeface="Caladea"/>
                <a:cs typeface="Caladea"/>
              </a:rPr>
              <a:t>media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or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group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chats.</a:t>
            </a:r>
            <a:endParaRPr sz="1200">
              <a:latin typeface="Caladea"/>
              <a:cs typeface="Caladea"/>
            </a:endParaRPr>
          </a:p>
          <a:p>
            <a:pPr lvl="1" marL="763905" marR="467359" indent="-287020">
              <a:lnSpc>
                <a:spcPct val="100000"/>
              </a:lnSpc>
              <a:buFont typeface="Arial"/>
              <a:buChar char="•"/>
              <a:tabLst>
                <a:tab pos="763905" algn="l"/>
              </a:tabLst>
            </a:pPr>
            <a:r>
              <a:rPr dirty="0" sz="1200" spc="-25">
                <a:latin typeface="Caladea"/>
                <a:cs typeface="Caladea"/>
              </a:rPr>
              <a:t>Easy-</a:t>
            </a:r>
            <a:r>
              <a:rPr dirty="0" sz="1200" spc="-10">
                <a:latin typeface="Caladea"/>
                <a:cs typeface="Caladea"/>
              </a:rPr>
              <a:t>to-follow</a:t>
            </a:r>
            <a:r>
              <a:rPr dirty="0" sz="1200" spc="-60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checklists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or</a:t>
            </a:r>
            <a:r>
              <a:rPr dirty="0" sz="1200" spc="-1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guides</a:t>
            </a:r>
            <a:r>
              <a:rPr dirty="0" sz="1200" spc="-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that</a:t>
            </a:r>
            <a:r>
              <a:rPr dirty="0" sz="1200" spc="-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can</a:t>
            </a:r>
            <a:r>
              <a:rPr dirty="0" sz="1200" spc="1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be</a:t>
            </a:r>
            <a:r>
              <a:rPr dirty="0" sz="1200" spc="20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posted</a:t>
            </a:r>
            <a:r>
              <a:rPr dirty="0" sz="1200" spc="-35">
                <a:latin typeface="Caladea"/>
                <a:cs typeface="Caladea"/>
              </a:rPr>
              <a:t> </a:t>
            </a:r>
            <a:r>
              <a:rPr dirty="0" sz="1200" spc="-25">
                <a:latin typeface="Caladea"/>
                <a:cs typeface="Caladea"/>
              </a:rPr>
              <a:t>in </a:t>
            </a:r>
            <a:r>
              <a:rPr dirty="0" sz="1200" spc="-10">
                <a:latin typeface="Caladea"/>
                <a:cs typeface="Caladea"/>
              </a:rPr>
              <a:t>common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areas</a:t>
            </a:r>
            <a:r>
              <a:rPr dirty="0" sz="1200" spc="2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of</a:t>
            </a:r>
            <a:r>
              <a:rPr dirty="0" sz="1200" spc="-5">
                <a:latin typeface="Caladea"/>
                <a:cs typeface="Caladea"/>
              </a:rPr>
              <a:t> </a:t>
            </a:r>
            <a:r>
              <a:rPr dirty="0" sz="1200">
                <a:latin typeface="Caladea"/>
                <a:cs typeface="Caladea"/>
              </a:rPr>
              <a:t>the</a:t>
            </a:r>
            <a:r>
              <a:rPr dirty="0" sz="1200" spc="-55">
                <a:latin typeface="Caladea"/>
                <a:cs typeface="Caladea"/>
              </a:rPr>
              <a:t> </a:t>
            </a:r>
            <a:r>
              <a:rPr dirty="0" sz="1200" spc="-10">
                <a:latin typeface="Caladea"/>
                <a:cs typeface="Caladea"/>
              </a:rPr>
              <a:t>hostel.</a:t>
            </a:r>
            <a:endParaRPr sz="12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154" y="1859356"/>
            <a:ext cx="4016375" cy="2769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9000" spc="170" b="1">
                <a:solidFill>
                  <a:srgbClr val="402B2B"/>
                </a:solidFill>
                <a:latin typeface="Caladea"/>
                <a:cs typeface="Caladea"/>
              </a:rPr>
              <a:t>THANK </a:t>
            </a:r>
            <a:r>
              <a:rPr dirty="0" sz="9000" spc="-20" b="1">
                <a:solidFill>
                  <a:srgbClr val="402B2B"/>
                </a:solidFill>
                <a:latin typeface="Caladea"/>
                <a:cs typeface="Caladea"/>
              </a:rPr>
              <a:t>YOU!</a:t>
            </a:r>
            <a:endParaRPr sz="9000">
              <a:latin typeface="Caladea"/>
              <a:cs typeface="Calade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13888" y="5590032"/>
            <a:ext cx="3611879" cy="55244"/>
          </a:xfrm>
          <a:custGeom>
            <a:avLst/>
            <a:gdLst/>
            <a:ahLst/>
            <a:cxnLst/>
            <a:rect l="l" t="t" r="r" b="b"/>
            <a:pathLst>
              <a:path w="3611879" h="55245">
                <a:moveTo>
                  <a:pt x="88011" y="21590"/>
                </a:moveTo>
                <a:lnTo>
                  <a:pt x="85471" y="16395"/>
                </a:lnTo>
                <a:lnTo>
                  <a:pt x="71374" y="14719"/>
                </a:lnTo>
                <a:lnTo>
                  <a:pt x="45466" y="12242"/>
                </a:lnTo>
                <a:lnTo>
                  <a:pt x="1651" y="21526"/>
                </a:lnTo>
                <a:lnTo>
                  <a:pt x="1270" y="23812"/>
                </a:lnTo>
                <a:lnTo>
                  <a:pt x="0" y="26492"/>
                </a:lnTo>
                <a:lnTo>
                  <a:pt x="2794" y="29705"/>
                </a:lnTo>
                <a:lnTo>
                  <a:pt x="6223" y="32562"/>
                </a:lnTo>
                <a:lnTo>
                  <a:pt x="16637" y="30810"/>
                </a:lnTo>
                <a:lnTo>
                  <a:pt x="23749" y="35242"/>
                </a:lnTo>
                <a:lnTo>
                  <a:pt x="32004" y="35128"/>
                </a:lnTo>
                <a:lnTo>
                  <a:pt x="38100" y="35242"/>
                </a:lnTo>
                <a:lnTo>
                  <a:pt x="44577" y="35826"/>
                </a:lnTo>
                <a:lnTo>
                  <a:pt x="51054" y="36893"/>
                </a:lnTo>
                <a:lnTo>
                  <a:pt x="57531" y="38455"/>
                </a:lnTo>
                <a:lnTo>
                  <a:pt x="65659" y="39243"/>
                </a:lnTo>
                <a:lnTo>
                  <a:pt x="74041" y="37503"/>
                </a:lnTo>
                <a:lnTo>
                  <a:pt x="81280" y="33375"/>
                </a:lnTo>
                <a:lnTo>
                  <a:pt x="85852" y="27012"/>
                </a:lnTo>
                <a:lnTo>
                  <a:pt x="88011" y="21590"/>
                </a:lnTo>
                <a:close/>
              </a:path>
              <a:path w="3611879" h="55245">
                <a:moveTo>
                  <a:pt x="258826" y="14630"/>
                </a:moveTo>
                <a:lnTo>
                  <a:pt x="257683" y="11303"/>
                </a:lnTo>
                <a:lnTo>
                  <a:pt x="253492" y="6985"/>
                </a:lnTo>
                <a:lnTo>
                  <a:pt x="246634" y="3949"/>
                </a:lnTo>
                <a:lnTo>
                  <a:pt x="231521" y="0"/>
                </a:lnTo>
                <a:lnTo>
                  <a:pt x="187579" y="7340"/>
                </a:lnTo>
                <a:lnTo>
                  <a:pt x="172085" y="14452"/>
                </a:lnTo>
                <a:lnTo>
                  <a:pt x="161417" y="16725"/>
                </a:lnTo>
                <a:lnTo>
                  <a:pt x="158750" y="19189"/>
                </a:lnTo>
                <a:lnTo>
                  <a:pt x="158496" y="23380"/>
                </a:lnTo>
                <a:lnTo>
                  <a:pt x="159639" y="27813"/>
                </a:lnTo>
                <a:lnTo>
                  <a:pt x="167513" y="30213"/>
                </a:lnTo>
                <a:lnTo>
                  <a:pt x="173355" y="36512"/>
                </a:lnTo>
                <a:lnTo>
                  <a:pt x="182880" y="28511"/>
                </a:lnTo>
                <a:lnTo>
                  <a:pt x="184531" y="29337"/>
                </a:lnTo>
                <a:lnTo>
                  <a:pt x="189357" y="33248"/>
                </a:lnTo>
                <a:lnTo>
                  <a:pt x="193040" y="35001"/>
                </a:lnTo>
                <a:lnTo>
                  <a:pt x="203454" y="35877"/>
                </a:lnTo>
                <a:lnTo>
                  <a:pt x="210439" y="35471"/>
                </a:lnTo>
                <a:lnTo>
                  <a:pt x="223774" y="35407"/>
                </a:lnTo>
                <a:lnTo>
                  <a:pt x="230124" y="35814"/>
                </a:lnTo>
                <a:lnTo>
                  <a:pt x="236474" y="35356"/>
                </a:lnTo>
                <a:lnTo>
                  <a:pt x="258826" y="14630"/>
                </a:lnTo>
                <a:close/>
              </a:path>
              <a:path w="3611879" h="55245">
                <a:moveTo>
                  <a:pt x="426593" y="20929"/>
                </a:moveTo>
                <a:lnTo>
                  <a:pt x="424053" y="9156"/>
                </a:lnTo>
                <a:lnTo>
                  <a:pt x="419481" y="4813"/>
                </a:lnTo>
                <a:lnTo>
                  <a:pt x="405765" y="3175"/>
                </a:lnTo>
                <a:lnTo>
                  <a:pt x="400558" y="3060"/>
                </a:lnTo>
                <a:lnTo>
                  <a:pt x="352806" y="8826"/>
                </a:lnTo>
                <a:lnTo>
                  <a:pt x="312293" y="19278"/>
                </a:lnTo>
                <a:lnTo>
                  <a:pt x="310896" y="21437"/>
                </a:lnTo>
                <a:lnTo>
                  <a:pt x="311023" y="23977"/>
                </a:lnTo>
                <a:lnTo>
                  <a:pt x="312674" y="25666"/>
                </a:lnTo>
                <a:lnTo>
                  <a:pt x="321183" y="28829"/>
                </a:lnTo>
                <a:lnTo>
                  <a:pt x="327914" y="32232"/>
                </a:lnTo>
                <a:lnTo>
                  <a:pt x="338836" y="29184"/>
                </a:lnTo>
                <a:lnTo>
                  <a:pt x="342265" y="30086"/>
                </a:lnTo>
                <a:lnTo>
                  <a:pt x="393065" y="36004"/>
                </a:lnTo>
                <a:lnTo>
                  <a:pt x="409321" y="36131"/>
                </a:lnTo>
                <a:lnTo>
                  <a:pt x="413880" y="36004"/>
                </a:lnTo>
                <a:lnTo>
                  <a:pt x="416560" y="34315"/>
                </a:lnTo>
                <a:lnTo>
                  <a:pt x="413512" y="28270"/>
                </a:lnTo>
                <a:lnTo>
                  <a:pt x="413258" y="24726"/>
                </a:lnTo>
                <a:lnTo>
                  <a:pt x="412877" y="25273"/>
                </a:lnTo>
                <a:lnTo>
                  <a:pt x="413131" y="24599"/>
                </a:lnTo>
                <a:lnTo>
                  <a:pt x="410705" y="19900"/>
                </a:lnTo>
                <a:lnTo>
                  <a:pt x="409956" y="16116"/>
                </a:lnTo>
                <a:lnTo>
                  <a:pt x="411607" y="13627"/>
                </a:lnTo>
                <a:lnTo>
                  <a:pt x="414909" y="13411"/>
                </a:lnTo>
                <a:lnTo>
                  <a:pt x="417195" y="14363"/>
                </a:lnTo>
                <a:lnTo>
                  <a:pt x="419608" y="14808"/>
                </a:lnTo>
                <a:lnTo>
                  <a:pt x="418465" y="17360"/>
                </a:lnTo>
                <a:lnTo>
                  <a:pt x="416179" y="20929"/>
                </a:lnTo>
                <a:lnTo>
                  <a:pt x="413258" y="24599"/>
                </a:lnTo>
                <a:lnTo>
                  <a:pt x="413385" y="25209"/>
                </a:lnTo>
                <a:lnTo>
                  <a:pt x="416687" y="24993"/>
                </a:lnTo>
                <a:lnTo>
                  <a:pt x="424561" y="23241"/>
                </a:lnTo>
                <a:lnTo>
                  <a:pt x="426593" y="20929"/>
                </a:lnTo>
                <a:close/>
              </a:path>
              <a:path w="3611879" h="55245">
                <a:moveTo>
                  <a:pt x="566420" y="10058"/>
                </a:moveTo>
                <a:lnTo>
                  <a:pt x="563753" y="6781"/>
                </a:lnTo>
                <a:lnTo>
                  <a:pt x="552323" y="2057"/>
                </a:lnTo>
                <a:lnTo>
                  <a:pt x="545084" y="749"/>
                </a:lnTo>
                <a:lnTo>
                  <a:pt x="533527" y="4000"/>
                </a:lnTo>
                <a:lnTo>
                  <a:pt x="530733" y="4064"/>
                </a:lnTo>
                <a:lnTo>
                  <a:pt x="526161" y="2413"/>
                </a:lnTo>
                <a:lnTo>
                  <a:pt x="514350" y="0"/>
                </a:lnTo>
                <a:lnTo>
                  <a:pt x="502666" y="723"/>
                </a:lnTo>
                <a:lnTo>
                  <a:pt x="491109" y="3644"/>
                </a:lnTo>
                <a:lnTo>
                  <a:pt x="478409" y="8445"/>
                </a:lnTo>
                <a:lnTo>
                  <a:pt x="477266" y="10172"/>
                </a:lnTo>
                <a:lnTo>
                  <a:pt x="472440" y="15621"/>
                </a:lnTo>
                <a:lnTo>
                  <a:pt x="508635" y="30111"/>
                </a:lnTo>
                <a:lnTo>
                  <a:pt x="518668" y="30619"/>
                </a:lnTo>
                <a:lnTo>
                  <a:pt x="528701" y="30581"/>
                </a:lnTo>
                <a:lnTo>
                  <a:pt x="538988" y="29883"/>
                </a:lnTo>
                <a:lnTo>
                  <a:pt x="545846" y="27990"/>
                </a:lnTo>
                <a:lnTo>
                  <a:pt x="553085" y="26454"/>
                </a:lnTo>
                <a:lnTo>
                  <a:pt x="564261" y="22542"/>
                </a:lnTo>
                <a:lnTo>
                  <a:pt x="566420" y="18465"/>
                </a:lnTo>
                <a:lnTo>
                  <a:pt x="566420" y="10058"/>
                </a:lnTo>
                <a:close/>
              </a:path>
              <a:path w="3611879" h="55245">
                <a:moveTo>
                  <a:pt x="746125" y="12331"/>
                </a:moveTo>
                <a:lnTo>
                  <a:pt x="745109" y="9334"/>
                </a:lnTo>
                <a:lnTo>
                  <a:pt x="738632" y="1828"/>
                </a:lnTo>
                <a:lnTo>
                  <a:pt x="730123" y="2171"/>
                </a:lnTo>
                <a:lnTo>
                  <a:pt x="721868" y="10871"/>
                </a:lnTo>
                <a:lnTo>
                  <a:pt x="719582" y="11341"/>
                </a:lnTo>
                <a:lnTo>
                  <a:pt x="715772" y="177"/>
                </a:lnTo>
                <a:lnTo>
                  <a:pt x="709803" y="0"/>
                </a:lnTo>
                <a:lnTo>
                  <a:pt x="698881" y="3225"/>
                </a:lnTo>
                <a:lnTo>
                  <a:pt x="694309" y="3340"/>
                </a:lnTo>
                <a:lnTo>
                  <a:pt x="685673" y="11391"/>
                </a:lnTo>
                <a:lnTo>
                  <a:pt x="677799" y="7099"/>
                </a:lnTo>
                <a:lnTo>
                  <a:pt x="671068" y="9448"/>
                </a:lnTo>
                <a:lnTo>
                  <a:pt x="664337" y="7797"/>
                </a:lnTo>
                <a:lnTo>
                  <a:pt x="657606" y="8483"/>
                </a:lnTo>
                <a:lnTo>
                  <a:pt x="650875" y="9944"/>
                </a:lnTo>
                <a:lnTo>
                  <a:pt x="644144" y="10629"/>
                </a:lnTo>
                <a:lnTo>
                  <a:pt x="641604" y="10579"/>
                </a:lnTo>
                <a:lnTo>
                  <a:pt x="638175" y="12928"/>
                </a:lnTo>
                <a:lnTo>
                  <a:pt x="635000" y="17094"/>
                </a:lnTo>
                <a:lnTo>
                  <a:pt x="633984" y="20675"/>
                </a:lnTo>
                <a:lnTo>
                  <a:pt x="635762" y="24790"/>
                </a:lnTo>
                <a:lnTo>
                  <a:pt x="639318" y="26784"/>
                </a:lnTo>
                <a:lnTo>
                  <a:pt x="645414" y="27495"/>
                </a:lnTo>
                <a:lnTo>
                  <a:pt x="650113" y="24676"/>
                </a:lnTo>
                <a:lnTo>
                  <a:pt x="652399" y="25958"/>
                </a:lnTo>
                <a:lnTo>
                  <a:pt x="662178" y="29400"/>
                </a:lnTo>
                <a:lnTo>
                  <a:pt x="672211" y="30365"/>
                </a:lnTo>
                <a:lnTo>
                  <a:pt x="682371" y="30962"/>
                </a:lnTo>
                <a:lnTo>
                  <a:pt x="692023" y="33299"/>
                </a:lnTo>
                <a:lnTo>
                  <a:pt x="724027" y="27381"/>
                </a:lnTo>
                <a:lnTo>
                  <a:pt x="740537" y="23914"/>
                </a:lnTo>
                <a:lnTo>
                  <a:pt x="743458" y="18910"/>
                </a:lnTo>
                <a:lnTo>
                  <a:pt x="746125" y="12331"/>
                </a:lnTo>
                <a:close/>
              </a:path>
              <a:path w="3611879" h="55245">
                <a:moveTo>
                  <a:pt x="907923" y="22237"/>
                </a:moveTo>
                <a:lnTo>
                  <a:pt x="906780" y="18503"/>
                </a:lnTo>
                <a:lnTo>
                  <a:pt x="904621" y="15341"/>
                </a:lnTo>
                <a:lnTo>
                  <a:pt x="903325" y="13385"/>
                </a:lnTo>
                <a:lnTo>
                  <a:pt x="900938" y="9982"/>
                </a:lnTo>
                <a:lnTo>
                  <a:pt x="895604" y="5130"/>
                </a:lnTo>
                <a:lnTo>
                  <a:pt x="887095" y="4419"/>
                </a:lnTo>
                <a:lnTo>
                  <a:pt x="887095" y="16941"/>
                </a:lnTo>
                <a:lnTo>
                  <a:pt x="887095" y="22466"/>
                </a:lnTo>
                <a:lnTo>
                  <a:pt x="884936" y="24663"/>
                </a:lnTo>
                <a:lnTo>
                  <a:pt x="882904" y="28689"/>
                </a:lnTo>
                <a:lnTo>
                  <a:pt x="879983" y="25069"/>
                </a:lnTo>
                <a:lnTo>
                  <a:pt x="877570" y="23279"/>
                </a:lnTo>
                <a:lnTo>
                  <a:pt x="876681" y="19710"/>
                </a:lnTo>
                <a:lnTo>
                  <a:pt x="878840" y="16827"/>
                </a:lnTo>
                <a:lnTo>
                  <a:pt x="883793" y="15341"/>
                </a:lnTo>
                <a:lnTo>
                  <a:pt x="887095" y="16941"/>
                </a:lnTo>
                <a:lnTo>
                  <a:pt x="887095" y="4419"/>
                </a:lnTo>
                <a:lnTo>
                  <a:pt x="880618" y="3860"/>
                </a:lnTo>
                <a:lnTo>
                  <a:pt x="873760" y="3060"/>
                </a:lnTo>
                <a:lnTo>
                  <a:pt x="859155" y="4673"/>
                </a:lnTo>
                <a:lnTo>
                  <a:pt x="851408" y="7213"/>
                </a:lnTo>
                <a:lnTo>
                  <a:pt x="843661" y="8991"/>
                </a:lnTo>
                <a:lnTo>
                  <a:pt x="838962" y="13398"/>
                </a:lnTo>
                <a:lnTo>
                  <a:pt x="833501" y="13385"/>
                </a:lnTo>
                <a:lnTo>
                  <a:pt x="827913" y="11887"/>
                </a:lnTo>
                <a:lnTo>
                  <a:pt x="822452" y="11925"/>
                </a:lnTo>
                <a:lnTo>
                  <a:pt x="821055" y="12268"/>
                </a:lnTo>
                <a:lnTo>
                  <a:pt x="819404" y="14401"/>
                </a:lnTo>
                <a:lnTo>
                  <a:pt x="817118" y="16141"/>
                </a:lnTo>
                <a:lnTo>
                  <a:pt x="816864" y="18503"/>
                </a:lnTo>
                <a:lnTo>
                  <a:pt x="881507" y="36588"/>
                </a:lnTo>
                <a:lnTo>
                  <a:pt x="895350" y="34810"/>
                </a:lnTo>
                <a:lnTo>
                  <a:pt x="901954" y="28689"/>
                </a:lnTo>
                <a:lnTo>
                  <a:pt x="902716" y="28003"/>
                </a:lnTo>
                <a:lnTo>
                  <a:pt x="907161" y="27025"/>
                </a:lnTo>
                <a:lnTo>
                  <a:pt x="907923" y="22237"/>
                </a:lnTo>
                <a:close/>
              </a:path>
              <a:path w="3611879" h="55245">
                <a:moveTo>
                  <a:pt x="1041908" y="20294"/>
                </a:moveTo>
                <a:lnTo>
                  <a:pt x="996442" y="9182"/>
                </a:lnTo>
                <a:lnTo>
                  <a:pt x="990473" y="10248"/>
                </a:lnTo>
                <a:lnTo>
                  <a:pt x="981329" y="11518"/>
                </a:lnTo>
                <a:lnTo>
                  <a:pt x="969264" y="14579"/>
                </a:lnTo>
                <a:lnTo>
                  <a:pt x="960120" y="23025"/>
                </a:lnTo>
                <a:lnTo>
                  <a:pt x="960247" y="27419"/>
                </a:lnTo>
                <a:lnTo>
                  <a:pt x="973455" y="31800"/>
                </a:lnTo>
                <a:lnTo>
                  <a:pt x="1000125" y="39306"/>
                </a:lnTo>
                <a:lnTo>
                  <a:pt x="1000887" y="39192"/>
                </a:lnTo>
                <a:lnTo>
                  <a:pt x="1005713" y="37134"/>
                </a:lnTo>
                <a:lnTo>
                  <a:pt x="1010285" y="33362"/>
                </a:lnTo>
                <a:lnTo>
                  <a:pt x="1019175" y="34480"/>
                </a:lnTo>
                <a:lnTo>
                  <a:pt x="1023620" y="35204"/>
                </a:lnTo>
                <a:lnTo>
                  <a:pt x="1030478" y="32029"/>
                </a:lnTo>
                <a:lnTo>
                  <a:pt x="1033145" y="32029"/>
                </a:lnTo>
                <a:lnTo>
                  <a:pt x="1040892" y="28079"/>
                </a:lnTo>
                <a:lnTo>
                  <a:pt x="1041908" y="20294"/>
                </a:lnTo>
                <a:close/>
              </a:path>
              <a:path w="3611879" h="55245">
                <a:moveTo>
                  <a:pt x="1206627" y="27482"/>
                </a:moveTo>
                <a:lnTo>
                  <a:pt x="1205865" y="26174"/>
                </a:lnTo>
                <a:lnTo>
                  <a:pt x="1192022" y="18376"/>
                </a:lnTo>
                <a:lnTo>
                  <a:pt x="1185672" y="20612"/>
                </a:lnTo>
                <a:lnTo>
                  <a:pt x="1178433" y="21907"/>
                </a:lnTo>
                <a:lnTo>
                  <a:pt x="1171448" y="21386"/>
                </a:lnTo>
                <a:lnTo>
                  <a:pt x="1165352" y="20675"/>
                </a:lnTo>
                <a:lnTo>
                  <a:pt x="1160272" y="21361"/>
                </a:lnTo>
                <a:lnTo>
                  <a:pt x="1150493" y="21361"/>
                </a:lnTo>
                <a:lnTo>
                  <a:pt x="1144016" y="20510"/>
                </a:lnTo>
                <a:lnTo>
                  <a:pt x="1132078" y="22504"/>
                </a:lnTo>
                <a:lnTo>
                  <a:pt x="1124204" y="20612"/>
                </a:lnTo>
                <a:lnTo>
                  <a:pt x="1121664" y="27178"/>
                </a:lnTo>
                <a:lnTo>
                  <a:pt x="1126617" y="29006"/>
                </a:lnTo>
                <a:lnTo>
                  <a:pt x="1131443" y="31153"/>
                </a:lnTo>
                <a:lnTo>
                  <a:pt x="1139317" y="33248"/>
                </a:lnTo>
                <a:lnTo>
                  <a:pt x="1142873" y="33147"/>
                </a:lnTo>
                <a:lnTo>
                  <a:pt x="1151509" y="31838"/>
                </a:lnTo>
                <a:lnTo>
                  <a:pt x="1157097" y="30365"/>
                </a:lnTo>
                <a:lnTo>
                  <a:pt x="1164336" y="29006"/>
                </a:lnTo>
                <a:lnTo>
                  <a:pt x="1166368" y="28892"/>
                </a:lnTo>
                <a:lnTo>
                  <a:pt x="1167765" y="29324"/>
                </a:lnTo>
                <a:lnTo>
                  <a:pt x="1177671" y="31483"/>
                </a:lnTo>
                <a:lnTo>
                  <a:pt x="1187196" y="32423"/>
                </a:lnTo>
                <a:lnTo>
                  <a:pt x="1196086" y="32054"/>
                </a:lnTo>
                <a:lnTo>
                  <a:pt x="1204087" y="30365"/>
                </a:lnTo>
                <a:lnTo>
                  <a:pt x="1205103" y="30048"/>
                </a:lnTo>
                <a:lnTo>
                  <a:pt x="1206373" y="29044"/>
                </a:lnTo>
                <a:lnTo>
                  <a:pt x="1206627" y="27482"/>
                </a:lnTo>
                <a:close/>
              </a:path>
              <a:path w="3611879" h="55245">
                <a:moveTo>
                  <a:pt x="1349629" y="31661"/>
                </a:moveTo>
                <a:lnTo>
                  <a:pt x="1345946" y="22656"/>
                </a:lnTo>
                <a:lnTo>
                  <a:pt x="1343406" y="19989"/>
                </a:lnTo>
                <a:lnTo>
                  <a:pt x="1325880" y="16370"/>
                </a:lnTo>
                <a:lnTo>
                  <a:pt x="1312926" y="15316"/>
                </a:lnTo>
                <a:lnTo>
                  <a:pt x="1307592" y="19304"/>
                </a:lnTo>
                <a:lnTo>
                  <a:pt x="1296543" y="20637"/>
                </a:lnTo>
                <a:lnTo>
                  <a:pt x="1290447" y="18770"/>
                </a:lnTo>
                <a:lnTo>
                  <a:pt x="1281557" y="22872"/>
                </a:lnTo>
                <a:lnTo>
                  <a:pt x="1278128" y="24053"/>
                </a:lnTo>
                <a:lnTo>
                  <a:pt x="1271143" y="27724"/>
                </a:lnTo>
                <a:lnTo>
                  <a:pt x="1271016" y="32842"/>
                </a:lnTo>
                <a:lnTo>
                  <a:pt x="1279144" y="36880"/>
                </a:lnTo>
                <a:lnTo>
                  <a:pt x="1283589" y="38912"/>
                </a:lnTo>
                <a:lnTo>
                  <a:pt x="1294638" y="40652"/>
                </a:lnTo>
                <a:lnTo>
                  <a:pt x="1313688" y="42633"/>
                </a:lnTo>
                <a:lnTo>
                  <a:pt x="1323975" y="42214"/>
                </a:lnTo>
                <a:lnTo>
                  <a:pt x="1349629" y="31661"/>
                </a:lnTo>
                <a:close/>
              </a:path>
              <a:path w="3611879" h="55245">
                <a:moveTo>
                  <a:pt x="1511808" y="33413"/>
                </a:moveTo>
                <a:lnTo>
                  <a:pt x="1469263" y="21437"/>
                </a:lnTo>
                <a:lnTo>
                  <a:pt x="1454023" y="22656"/>
                </a:lnTo>
                <a:lnTo>
                  <a:pt x="1438910" y="25476"/>
                </a:lnTo>
                <a:lnTo>
                  <a:pt x="1435608" y="26289"/>
                </a:lnTo>
                <a:lnTo>
                  <a:pt x="1432814" y="28587"/>
                </a:lnTo>
                <a:lnTo>
                  <a:pt x="1426464" y="33312"/>
                </a:lnTo>
                <a:lnTo>
                  <a:pt x="1480693" y="42532"/>
                </a:lnTo>
                <a:lnTo>
                  <a:pt x="1486154" y="41744"/>
                </a:lnTo>
                <a:lnTo>
                  <a:pt x="1494282" y="41084"/>
                </a:lnTo>
                <a:lnTo>
                  <a:pt x="1508379" y="37680"/>
                </a:lnTo>
                <a:lnTo>
                  <a:pt x="1511808" y="33413"/>
                </a:lnTo>
                <a:close/>
              </a:path>
              <a:path w="3611879" h="55245">
                <a:moveTo>
                  <a:pt x="1657985" y="39090"/>
                </a:moveTo>
                <a:lnTo>
                  <a:pt x="1620139" y="15316"/>
                </a:lnTo>
                <a:lnTo>
                  <a:pt x="1605915" y="15671"/>
                </a:lnTo>
                <a:lnTo>
                  <a:pt x="1591818" y="17729"/>
                </a:lnTo>
                <a:lnTo>
                  <a:pt x="1578102" y="22491"/>
                </a:lnTo>
                <a:lnTo>
                  <a:pt x="1574927" y="24066"/>
                </a:lnTo>
                <a:lnTo>
                  <a:pt x="1570990" y="24003"/>
                </a:lnTo>
                <a:lnTo>
                  <a:pt x="1564386" y="25793"/>
                </a:lnTo>
                <a:lnTo>
                  <a:pt x="1561465" y="26847"/>
                </a:lnTo>
                <a:lnTo>
                  <a:pt x="1558036" y="28867"/>
                </a:lnTo>
                <a:lnTo>
                  <a:pt x="1557528" y="31661"/>
                </a:lnTo>
                <a:lnTo>
                  <a:pt x="1561465" y="35496"/>
                </a:lnTo>
                <a:lnTo>
                  <a:pt x="1565021" y="38455"/>
                </a:lnTo>
                <a:lnTo>
                  <a:pt x="1574419" y="44488"/>
                </a:lnTo>
                <a:lnTo>
                  <a:pt x="1577086" y="44373"/>
                </a:lnTo>
                <a:lnTo>
                  <a:pt x="1586103" y="44907"/>
                </a:lnTo>
                <a:lnTo>
                  <a:pt x="1594612" y="46685"/>
                </a:lnTo>
                <a:lnTo>
                  <a:pt x="1614932" y="52273"/>
                </a:lnTo>
                <a:lnTo>
                  <a:pt x="1623187" y="54711"/>
                </a:lnTo>
                <a:lnTo>
                  <a:pt x="1642364" y="49250"/>
                </a:lnTo>
                <a:lnTo>
                  <a:pt x="1648714" y="46926"/>
                </a:lnTo>
                <a:lnTo>
                  <a:pt x="1654556" y="44551"/>
                </a:lnTo>
                <a:lnTo>
                  <a:pt x="1657985" y="39090"/>
                </a:lnTo>
                <a:close/>
              </a:path>
              <a:path w="3611879" h="55245">
                <a:moveTo>
                  <a:pt x="1804924" y="34201"/>
                </a:moveTo>
                <a:lnTo>
                  <a:pt x="1801241" y="28994"/>
                </a:lnTo>
                <a:lnTo>
                  <a:pt x="1797177" y="23139"/>
                </a:lnTo>
                <a:lnTo>
                  <a:pt x="1791843" y="21120"/>
                </a:lnTo>
                <a:lnTo>
                  <a:pt x="1789303" y="20104"/>
                </a:lnTo>
                <a:lnTo>
                  <a:pt x="1761998" y="20802"/>
                </a:lnTo>
                <a:lnTo>
                  <a:pt x="1761998" y="27254"/>
                </a:lnTo>
                <a:lnTo>
                  <a:pt x="1761998" y="28422"/>
                </a:lnTo>
                <a:lnTo>
                  <a:pt x="1759712" y="28994"/>
                </a:lnTo>
                <a:lnTo>
                  <a:pt x="1758696" y="28994"/>
                </a:lnTo>
                <a:lnTo>
                  <a:pt x="1758442" y="28422"/>
                </a:lnTo>
                <a:lnTo>
                  <a:pt x="1758315" y="27978"/>
                </a:lnTo>
                <a:lnTo>
                  <a:pt x="1758188" y="27749"/>
                </a:lnTo>
                <a:lnTo>
                  <a:pt x="1759204" y="27584"/>
                </a:lnTo>
                <a:lnTo>
                  <a:pt x="1760220" y="27254"/>
                </a:lnTo>
                <a:lnTo>
                  <a:pt x="1761490" y="27254"/>
                </a:lnTo>
                <a:lnTo>
                  <a:pt x="1761744" y="27978"/>
                </a:lnTo>
                <a:lnTo>
                  <a:pt x="1761871" y="28206"/>
                </a:lnTo>
                <a:lnTo>
                  <a:pt x="1761998" y="27254"/>
                </a:lnTo>
                <a:lnTo>
                  <a:pt x="1761998" y="20802"/>
                </a:lnTo>
                <a:lnTo>
                  <a:pt x="1748536" y="21120"/>
                </a:lnTo>
                <a:lnTo>
                  <a:pt x="1732534" y="21120"/>
                </a:lnTo>
                <a:lnTo>
                  <a:pt x="1728343" y="21297"/>
                </a:lnTo>
                <a:lnTo>
                  <a:pt x="1721739" y="26974"/>
                </a:lnTo>
                <a:lnTo>
                  <a:pt x="1720088" y="26974"/>
                </a:lnTo>
                <a:lnTo>
                  <a:pt x="1717421" y="25565"/>
                </a:lnTo>
                <a:lnTo>
                  <a:pt x="1715643" y="24561"/>
                </a:lnTo>
                <a:lnTo>
                  <a:pt x="1711960" y="24561"/>
                </a:lnTo>
                <a:lnTo>
                  <a:pt x="1710309" y="25222"/>
                </a:lnTo>
                <a:lnTo>
                  <a:pt x="1707642" y="26238"/>
                </a:lnTo>
                <a:lnTo>
                  <a:pt x="1704594" y="28206"/>
                </a:lnTo>
                <a:lnTo>
                  <a:pt x="1704340" y="28422"/>
                </a:lnTo>
                <a:lnTo>
                  <a:pt x="1703832" y="32143"/>
                </a:lnTo>
                <a:lnTo>
                  <a:pt x="1706753" y="35293"/>
                </a:lnTo>
                <a:lnTo>
                  <a:pt x="1744853" y="45669"/>
                </a:lnTo>
                <a:lnTo>
                  <a:pt x="1777746" y="51638"/>
                </a:lnTo>
                <a:lnTo>
                  <a:pt x="1782699" y="50571"/>
                </a:lnTo>
                <a:lnTo>
                  <a:pt x="1788414" y="49847"/>
                </a:lnTo>
                <a:lnTo>
                  <a:pt x="1798447" y="46469"/>
                </a:lnTo>
                <a:lnTo>
                  <a:pt x="1798320" y="41973"/>
                </a:lnTo>
                <a:lnTo>
                  <a:pt x="1799209" y="38201"/>
                </a:lnTo>
                <a:lnTo>
                  <a:pt x="1799336" y="37261"/>
                </a:lnTo>
                <a:lnTo>
                  <a:pt x="1800352" y="36068"/>
                </a:lnTo>
                <a:lnTo>
                  <a:pt x="1804924" y="34201"/>
                </a:lnTo>
                <a:close/>
              </a:path>
              <a:path w="3611879" h="55245">
                <a:moveTo>
                  <a:pt x="1895221" y="21234"/>
                </a:moveTo>
                <a:lnTo>
                  <a:pt x="1892808" y="16230"/>
                </a:lnTo>
                <a:lnTo>
                  <a:pt x="1878711" y="14617"/>
                </a:lnTo>
                <a:lnTo>
                  <a:pt x="1852803" y="12242"/>
                </a:lnTo>
                <a:lnTo>
                  <a:pt x="1808988" y="21183"/>
                </a:lnTo>
                <a:lnTo>
                  <a:pt x="1808607" y="23368"/>
                </a:lnTo>
                <a:lnTo>
                  <a:pt x="1807337" y="25958"/>
                </a:lnTo>
                <a:lnTo>
                  <a:pt x="1810004" y="29044"/>
                </a:lnTo>
                <a:lnTo>
                  <a:pt x="1813560" y="31800"/>
                </a:lnTo>
                <a:lnTo>
                  <a:pt x="1823974" y="30111"/>
                </a:lnTo>
                <a:lnTo>
                  <a:pt x="1830959" y="34378"/>
                </a:lnTo>
                <a:lnTo>
                  <a:pt x="1839214" y="34264"/>
                </a:lnTo>
                <a:lnTo>
                  <a:pt x="1845437" y="34366"/>
                </a:lnTo>
                <a:lnTo>
                  <a:pt x="1851787" y="34950"/>
                </a:lnTo>
                <a:lnTo>
                  <a:pt x="1858264" y="35979"/>
                </a:lnTo>
                <a:lnTo>
                  <a:pt x="1864741" y="37477"/>
                </a:lnTo>
                <a:lnTo>
                  <a:pt x="1872869" y="38239"/>
                </a:lnTo>
                <a:lnTo>
                  <a:pt x="1881251" y="36563"/>
                </a:lnTo>
                <a:lnTo>
                  <a:pt x="1888490" y="32600"/>
                </a:lnTo>
                <a:lnTo>
                  <a:pt x="1893189" y="26466"/>
                </a:lnTo>
                <a:lnTo>
                  <a:pt x="1895221" y="21234"/>
                </a:lnTo>
                <a:close/>
              </a:path>
              <a:path w="3611879" h="55245">
                <a:moveTo>
                  <a:pt x="2063242" y="14630"/>
                </a:moveTo>
                <a:lnTo>
                  <a:pt x="2062099" y="11303"/>
                </a:lnTo>
                <a:lnTo>
                  <a:pt x="2058035" y="6985"/>
                </a:lnTo>
                <a:lnTo>
                  <a:pt x="2051431" y="3949"/>
                </a:lnTo>
                <a:lnTo>
                  <a:pt x="2036699" y="0"/>
                </a:lnTo>
                <a:lnTo>
                  <a:pt x="1994154" y="7340"/>
                </a:lnTo>
                <a:lnTo>
                  <a:pt x="1979168" y="14452"/>
                </a:lnTo>
                <a:lnTo>
                  <a:pt x="1968754" y="16725"/>
                </a:lnTo>
                <a:lnTo>
                  <a:pt x="1966087" y="19189"/>
                </a:lnTo>
                <a:lnTo>
                  <a:pt x="1965960" y="23380"/>
                </a:lnTo>
                <a:lnTo>
                  <a:pt x="1967103" y="27813"/>
                </a:lnTo>
                <a:lnTo>
                  <a:pt x="1974723" y="30213"/>
                </a:lnTo>
                <a:lnTo>
                  <a:pt x="1980438" y="36512"/>
                </a:lnTo>
                <a:lnTo>
                  <a:pt x="1989582" y="28511"/>
                </a:lnTo>
                <a:lnTo>
                  <a:pt x="1991233" y="29337"/>
                </a:lnTo>
                <a:lnTo>
                  <a:pt x="1995932" y="33248"/>
                </a:lnTo>
                <a:lnTo>
                  <a:pt x="1999488" y="35001"/>
                </a:lnTo>
                <a:lnTo>
                  <a:pt x="2009521" y="35877"/>
                </a:lnTo>
                <a:lnTo>
                  <a:pt x="2016252" y="35471"/>
                </a:lnTo>
                <a:lnTo>
                  <a:pt x="2029206" y="35407"/>
                </a:lnTo>
                <a:lnTo>
                  <a:pt x="2035429" y="35814"/>
                </a:lnTo>
                <a:lnTo>
                  <a:pt x="2041525" y="35356"/>
                </a:lnTo>
                <a:lnTo>
                  <a:pt x="2063242" y="14630"/>
                </a:lnTo>
                <a:close/>
              </a:path>
              <a:path w="3611879" h="55245">
                <a:moveTo>
                  <a:pt x="2221395" y="14173"/>
                </a:moveTo>
                <a:lnTo>
                  <a:pt x="2220315" y="13411"/>
                </a:lnTo>
                <a:lnTo>
                  <a:pt x="2205609" y="3060"/>
                </a:lnTo>
                <a:lnTo>
                  <a:pt x="2159127" y="8826"/>
                </a:lnTo>
                <a:lnTo>
                  <a:pt x="2119757" y="19278"/>
                </a:lnTo>
                <a:lnTo>
                  <a:pt x="2118360" y="21437"/>
                </a:lnTo>
                <a:lnTo>
                  <a:pt x="2118487" y="23977"/>
                </a:lnTo>
                <a:lnTo>
                  <a:pt x="2120138" y="25666"/>
                </a:lnTo>
                <a:lnTo>
                  <a:pt x="2128393" y="28829"/>
                </a:lnTo>
                <a:lnTo>
                  <a:pt x="2134870" y="32232"/>
                </a:lnTo>
                <a:lnTo>
                  <a:pt x="2145538" y="29184"/>
                </a:lnTo>
                <a:lnTo>
                  <a:pt x="2148840" y="30086"/>
                </a:lnTo>
                <a:lnTo>
                  <a:pt x="2198370" y="36004"/>
                </a:lnTo>
                <a:lnTo>
                  <a:pt x="2214118" y="36131"/>
                </a:lnTo>
                <a:lnTo>
                  <a:pt x="2218690" y="36004"/>
                </a:lnTo>
                <a:lnTo>
                  <a:pt x="2221230" y="34315"/>
                </a:lnTo>
                <a:lnTo>
                  <a:pt x="2218690" y="29184"/>
                </a:lnTo>
                <a:lnTo>
                  <a:pt x="2218182" y="28270"/>
                </a:lnTo>
                <a:lnTo>
                  <a:pt x="2218067" y="25666"/>
                </a:lnTo>
                <a:lnTo>
                  <a:pt x="2217978" y="24993"/>
                </a:lnTo>
                <a:lnTo>
                  <a:pt x="2217864" y="24599"/>
                </a:lnTo>
                <a:lnTo>
                  <a:pt x="2216912" y="22390"/>
                </a:lnTo>
                <a:lnTo>
                  <a:pt x="2215515" y="19900"/>
                </a:lnTo>
                <a:lnTo>
                  <a:pt x="2214880" y="16116"/>
                </a:lnTo>
                <a:lnTo>
                  <a:pt x="2216404" y="13627"/>
                </a:lnTo>
                <a:lnTo>
                  <a:pt x="2219579" y="13411"/>
                </a:lnTo>
                <a:lnTo>
                  <a:pt x="2221395" y="14173"/>
                </a:lnTo>
                <a:close/>
              </a:path>
              <a:path w="3611879" h="55245">
                <a:moveTo>
                  <a:pt x="2224151" y="14808"/>
                </a:moveTo>
                <a:lnTo>
                  <a:pt x="2221865" y="14363"/>
                </a:lnTo>
                <a:lnTo>
                  <a:pt x="2221395" y="14173"/>
                </a:lnTo>
                <a:lnTo>
                  <a:pt x="2223681" y="15786"/>
                </a:lnTo>
                <a:lnTo>
                  <a:pt x="2224151" y="14808"/>
                </a:lnTo>
                <a:close/>
              </a:path>
              <a:path w="3611879" h="55245">
                <a:moveTo>
                  <a:pt x="2231009" y="20929"/>
                </a:moveTo>
                <a:lnTo>
                  <a:pt x="2223681" y="15786"/>
                </a:lnTo>
                <a:lnTo>
                  <a:pt x="2223516" y="16116"/>
                </a:lnTo>
                <a:lnTo>
                  <a:pt x="2223135" y="17360"/>
                </a:lnTo>
                <a:lnTo>
                  <a:pt x="2220849" y="20929"/>
                </a:lnTo>
                <a:lnTo>
                  <a:pt x="2219198" y="23012"/>
                </a:lnTo>
                <a:lnTo>
                  <a:pt x="2218055" y="24599"/>
                </a:lnTo>
                <a:lnTo>
                  <a:pt x="2218055" y="25209"/>
                </a:lnTo>
                <a:lnTo>
                  <a:pt x="2219452" y="25044"/>
                </a:lnTo>
                <a:lnTo>
                  <a:pt x="2221357" y="24993"/>
                </a:lnTo>
                <a:lnTo>
                  <a:pt x="2228977" y="23241"/>
                </a:lnTo>
                <a:lnTo>
                  <a:pt x="2231009" y="20929"/>
                </a:lnTo>
                <a:close/>
              </a:path>
              <a:path w="3611879" h="55245">
                <a:moveTo>
                  <a:pt x="2373884" y="10058"/>
                </a:moveTo>
                <a:lnTo>
                  <a:pt x="2371090" y="6781"/>
                </a:lnTo>
                <a:lnTo>
                  <a:pt x="2359279" y="2057"/>
                </a:lnTo>
                <a:lnTo>
                  <a:pt x="2351786" y="749"/>
                </a:lnTo>
                <a:lnTo>
                  <a:pt x="2339975" y="4000"/>
                </a:lnTo>
                <a:lnTo>
                  <a:pt x="2337054" y="4064"/>
                </a:lnTo>
                <a:lnTo>
                  <a:pt x="2332355" y="2413"/>
                </a:lnTo>
                <a:lnTo>
                  <a:pt x="2320036" y="0"/>
                </a:lnTo>
                <a:lnTo>
                  <a:pt x="2307971" y="723"/>
                </a:lnTo>
                <a:lnTo>
                  <a:pt x="2296160" y="3644"/>
                </a:lnTo>
                <a:lnTo>
                  <a:pt x="2282952" y="8445"/>
                </a:lnTo>
                <a:lnTo>
                  <a:pt x="2281809" y="10172"/>
                </a:lnTo>
                <a:lnTo>
                  <a:pt x="2276856" y="15621"/>
                </a:lnTo>
                <a:lnTo>
                  <a:pt x="2314194" y="30111"/>
                </a:lnTo>
                <a:lnTo>
                  <a:pt x="2324608" y="30619"/>
                </a:lnTo>
                <a:lnTo>
                  <a:pt x="2335022" y="30581"/>
                </a:lnTo>
                <a:lnTo>
                  <a:pt x="2345436" y="29883"/>
                </a:lnTo>
                <a:lnTo>
                  <a:pt x="2352675" y="27990"/>
                </a:lnTo>
                <a:lnTo>
                  <a:pt x="2360041" y="26454"/>
                </a:lnTo>
                <a:lnTo>
                  <a:pt x="2371725" y="22542"/>
                </a:lnTo>
                <a:lnTo>
                  <a:pt x="2373884" y="18465"/>
                </a:lnTo>
                <a:lnTo>
                  <a:pt x="2373884" y="10058"/>
                </a:lnTo>
                <a:close/>
              </a:path>
              <a:path w="3611879" h="55245">
                <a:moveTo>
                  <a:pt x="2553589" y="12331"/>
                </a:moveTo>
                <a:lnTo>
                  <a:pt x="2552573" y="9334"/>
                </a:lnTo>
                <a:lnTo>
                  <a:pt x="2546096" y="1828"/>
                </a:lnTo>
                <a:lnTo>
                  <a:pt x="2537587" y="2171"/>
                </a:lnTo>
                <a:lnTo>
                  <a:pt x="2529332" y="10871"/>
                </a:lnTo>
                <a:lnTo>
                  <a:pt x="2527046" y="11341"/>
                </a:lnTo>
                <a:lnTo>
                  <a:pt x="2523236" y="177"/>
                </a:lnTo>
                <a:lnTo>
                  <a:pt x="2517267" y="0"/>
                </a:lnTo>
                <a:lnTo>
                  <a:pt x="2506345" y="3225"/>
                </a:lnTo>
                <a:lnTo>
                  <a:pt x="2501773" y="3340"/>
                </a:lnTo>
                <a:lnTo>
                  <a:pt x="2493137" y="11391"/>
                </a:lnTo>
                <a:lnTo>
                  <a:pt x="2485263" y="7099"/>
                </a:lnTo>
                <a:lnTo>
                  <a:pt x="2478532" y="9448"/>
                </a:lnTo>
                <a:lnTo>
                  <a:pt x="2471801" y="7797"/>
                </a:lnTo>
                <a:lnTo>
                  <a:pt x="2465070" y="8483"/>
                </a:lnTo>
                <a:lnTo>
                  <a:pt x="2458339" y="9944"/>
                </a:lnTo>
                <a:lnTo>
                  <a:pt x="2451608" y="10629"/>
                </a:lnTo>
                <a:lnTo>
                  <a:pt x="2449068" y="10579"/>
                </a:lnTo>
                <a:lnTo>
                  <a:pt x="2445639" y="12928"/>
                </a:lnTo>
                <a:lnTo>
                  <a:pt x="2442464" y="17094"/>
                </a:lnTo>
                <a:lnTo>
                  <a:pt x="2441448" y="20675"/>
                </a:lnTo>
                <a:lnTo>
                  <a:pt x="2443226" y="24790"/>
                </a:lnTo>
                <a:lnTo>
                  <a:pt x="2446782" y="26784"/>
                </a:lnTo>
                <a:lnTo>
                  <a:pt x="2452878" y="27495"/>
                </a:lnTo>
                <a:lnTo>
                  <a:pt x="2457577" y="24676"/>
                </a:lnTo>
                <a:lnTo>
                  <a:pt x="2459863" y="25958"/>
                </a:lnTo>
                <a:lnTo>
                  <a:pt x="2469642" y="29400"/>
                </a:lnTo>
                <a:lnTo>
                  <a:pt x="2479675" y="30365"/>
                </a:lnTo>
                <a:lnTo>
                  <a:pt x="2489835" y="30962"/>
                </a:lnTo>
                <a:lnTo>
                  <a:pt x="2499487" y="33299"/>
                </a:lnTo>
                <a:lnTo>
                  <a:pt x="2531491" y="27381"/>
                </a:lnTo>
                <a:lnTo>
                  <a:pt x="2548001" y="23914"/>
                </a:lnTo>
                <a:lnTo>
                  <a:pt x="2550922" y="18910"/>
                </a:lnTo>
                <a:lnTo>
                  <a:pt x="2553589" y="12331"/>
                </a:lnTo>
                <a:close/>
              </a:path>
              <a:path w="3611879" h="55245">
                <a:moveTo>
                  <a:pt x="2715387" y="22237"/>
                </a:moveTo>
                <a:lnTo>
                  <a:pt x="2714117" y="18503"/>
                </a:lnTo>
                <a:lnTo>
                  <a:pt x="2711958" y="15341"/>
                </a:lnTo>
                <a:lnTo>
                  <a:pt x="2710662" y="13385"/>
                </a:lnTo>
                <a:lnTo>
                  <a:pt x="2708275" y="9982"/>
                </a:lnTo>
                <a:lnTo>
                  <a:pt x="2702560" y="5130"/>
                </a:lnTo>
                <a:lnTo>
                  <a:pt x="2693797" y="4419"/>
                </a:lnTo>
                <a:lnTo>
                  <a:pt x="2693797" y="16941"/>
                </a:lnTo>
                <a:lnTo>
                  <a:pt x="2693797" y="22466"/>
                </a:lnTo>
                <a:lnTo>
                  <a:pt x="2691638" y="24663"/>
                </a:lnTo>
                <a:lnTo>
                  <a:pt x="2689606" y="28689"/>
                </a:lnTo>
                <a:lnTo>
                  <a:pt x="2686431" y="25069"/>
                </a:lnTo>
                <a:lnTo>
                  <a:pt x="2684018" y="23279"/>
                </a:lnTo>
                <a:lnTo>
                  <a:pt x="2683129" y="19710"/>
                </a:lnTo>
                <a:lnTo>
                  <a:pt x="2685288" y="16827"/>
                </a:lnTo>
                <a:lnTo>
                  <a:pt x="2690495" y="15341"/>
                </a:lnTo>
                <a:lnTo>
                  <a:pt x="2693797" y="16941"/>
                </a:lnTo>
                <a:lnTo>
                  <a:pt x="2693797" y="4419"/>
                </a:lnTo>
                <a:lnTo>
                  <a:pt x="2687193" y="3860"/>
                </a:lnTo>
                <a:lnTo>
                  <a:pt x="2679954" y="3060"/>
                </a:lnTo>
                <a:lnTo>
                  <a:pt x="2664968" y="4673"/>
                </a:lnTo>
                <a:lnTo>
                  <a:pt x="2657094" y="7213"/>
                </a:lnTo>
                <a:lnTo>
                  <a:pt x="2648966" y="8991"/>
                </a:lnTo>
                <a:lnTo>
                  <a:pt x="2644140" y="13398"/>
                </a:lnTo>
                <a:lnTo>
                  <a:pt x="2638552" y="13385"/>
                </a:lnTo>
                <a:lnTo>
                  <a:pt x="2632710" y="11887"/>
                </a:lnTo>
                <a:lnTo>
                  <a:pt x="2627122" y="11925"/>
                </a:lnTo>
                <a:lnTo>
                  <a:pt x="2625598" y="12268"/>
                </a:lnTo>
                <a:lnTo>
                  <a:pt x="2623947" y="14401"/>
                </a:lnTo>
                <a:lnTo>
                  <a:pt x="2621534" y="16141"/>
                </a:lnTo>
                <a:lnTo>
                  <a:pt x="2621280" y="18503"/>
                </a:lnTo>
                <a:lnTo>
                  <a:pt x="2687955" y="36588"/>
                </a:lnTo>
                <a:lnTo>
                  <a:pt x="2702433" y="34810"/>
                </a:lnTo>
                <a:lnTo>
                  <a:pt x="2709278" y="28689"/>
                </a:lnTo>
                <a:lnTo>
                  <a:pt x="2710053" y="28003"/>
                </a:lnTo>
                <a:lnTo>
                  <a:pt x="2714625" y="27025"/>
                </a:lnTo>
                <a:lnTo>
                  <a:pt x="2715387" y="22237"/>
                </a:lnTo>
                <a:close/>
              </a:path>
              <a:path w="3611879" h="55245">
                <a:moveTo>
                  <a:pt x="2849372" y="20294"/>
                </a:moveTo>
                <a:lnTo>
                  <a:pt x="2802128" y="9182"/>
                </a:lnTo>
                <a:lnTo>
                  <a:pt x="2795905" y="10248"/>
                </a:lnTo>
                <a:lnTo>
                  <a:pt x="2786507" y="11518"/>
                </a:lnTo>
                <a:lnTo>
                  <a:pt x="2773934" y="14579"/>
                </a:lnTo>
                <a:lnTo>
                  <a:pt x="2764536" y="23025"/>
                </a:lnTo>
                <a:lnTo>
                  <a:pt x="2764663" y="27419"/>
                </a:lnTo>
                <a:lnTo>
                  <a:pt x="2778379" y="31800"/>
                </a:lnTo>
                <a:lnTo>
                  <a:pt x="2806065" y="39306"/>
                </a:lnTo>
                <a:lnTo>
                  <a:pt x="2806827" y="39192"/>
                </a:lnTo>
                <a:lnTo>
                  <a:pt x="2811780" y="37134"/>
                </a:lnTo>
                <a:lnTo>
                  <a:pt x="2816606" y="33362"/>
                </a:lnTo>
                <a:lnTo>
                  <a:pt x="2825750" y="34480"/>
                </a:lnTo>
                <a:lnTo>
                  <a:pt x="2830322" y="35204"/>
                </a:lnTo>
                <a:lnTo>
                  <a:pt x="2837434" y="32029"/>
                </a:lnTo>
                <a:lnTo>
                  <a:pt x="2840228" y="32029"/>
                </a:lnTo>
                <a:lnTo>
                  <a:pt x="2848356" y="28079"/>
                </a:lnTo>
                <a:lnTo>
                  <a:pt x="2849372" y="20294"/>
                </a:lnTo>
                <a:close/>
              </a:path>
              <a:path w="3611879" h="55245">
                <a:moveTo>
                  <a:pt x="3011043" y="27482"/>
                </a:moveTo>
                <a:lnTo>
                  <a:pt x="3010281" y="26174"/>
                </a:lnTo>
                <a:lnTo>
                  <a:pt x="2996946" y="18376"/>
                </a:lnTo>
                <a:lnTo>
                  <a:pt x="2990850" y="20612"/>
                </a:lnTo>
                <a:lnTo>
                  <a:pt x="2983865" y="21907"/>
                </a:lnTo>
                <a:lnTo>
                  <a:pt x="2977134" y="21386"/>
                </a:lnTo>
                <a:lnTo>
                  <a:pt x="2971292" y="20675"/>
                </a:lnTo>
                <a:lnTo>
                  <a:pt x="2966339" y="21361"/>
                </a:lnTo>
                <a:lnTo>
                  <a:pt x="2956941" y="21361"/>
                </a:lnTo>
                <a:lnTo>
                  <a:pt x="2950591" y="20510"/>
                </a:lnTo>
                <a:lnTo>
                  <a:pt x="2939161" y="22504"/>
                </a:lnTo>
                <a:lnTo>
                  <a:pt x="2931668" y="20612"/>
                </a:lnTo>
                <a:lnTo>
                  <a:pt x="2929128" y="27178"/>
                </a:lnTo>
                <a:lnTo>
                  <a:pt x="2933827" y="29006"/>
                </a:lnTo>
                <a:lnTo>
                  <a:pt x="2938526" y="31153"/>
                </a:lnTo>
                <a:lnTo>
                  <a:pt x="2946146" y="33248"/>
                </a:lnTo>
                <a:lnTo>
                  <a:pt x="2949575" y="33147"/>
                </a:lnTo>
                <a:lnTo>
                  <a:pt x="2957957" y="31838"/>
                </a:lnTo>
                <a:lnTo>
                  <a:pt x="2963291" y="30365"/>
                </a:lnTo>
                <a:lnTo>
                  <a:pt x="2970276" y="29006"/>
                </a:lnTo>
                <a:lnTo>
                  <a:pt x="2972181" y="28892"/>
                </a:lnTo>
                <a:lnTo>
                  <a:pt x="2973578" y="29324"/>
                </a:lnTo>
                <a:lnTo>
                  <a:pt x="2983230" y="31483"/>
                </a:lnTo>
                <a:lnTo>
                  <a:pt x="2992374" y="32423"/>
                </a:lnTo>
                <a:lnTo>
                  <a:pt x="3000883" y="32054"/>
                </a:lnTo>
                <a:lnTo>
                  <a:pt x="3008630" y="30365"/>
                </a:lnTo>
                <a:lnTo>
                  <a:pt x="3009646" y="30048"/>
                </a:lnTo>
                <a:lnTo>
                  <a:pt x="3010789" y="29044"/>
                </a:lnTo>
                <a:lnTo>
                  <a:pt x="3011043" y="27482"/>
                </a:lnTo>
                <a:close/>
              </a:path>
              <a:path w="3611879" h="55245">
                <a:moveTo>
                  <a:pt x="3157093" y="31661"/>
                </a:moveTo>
                <a:lnTo>
                  <a:pt x="3153283" y="22656"/>
                </a:lnTo>
                <a:lnTo>
                  <a:pt x="3150616" y="19989"/>
                </a:lnTo>
                <a:lnTo>
                  <a:pt x="3132328" y="16370"/>
                </a:lnTo>
                <a:lnTo>
                  <a:pt x="3118993" y="15316"/>
                </a:lnTo>
                <a:lnTo>
                  <a:pt x="3113405" y="19304"/>
                </a:lnTo>
                <a:lnTo>
                  <a:pt x="3101975" y="20637"/>
                </a:lnTo>
                <a:lnTo>
                  <a:pt x="3095625" y="18770"/>
                </a:lnTo>
                <a:lnTo>
                  <a:pt x="3086354" y="22872"/>
                </a:lnTo>
                <a:lnTo>
                  <a:pt x="3082798" y="24053"/>
                </a:lnTo>
                <a:lnTo>
                  <a:pt x="3075559" y="27724"/>
                </a:lnTo>
                <a:lnTo>
                  <a:pt x="3075432" y="32842"/>
                </a:lnTo>
                <a:lnTo>
                  <a:pt x="3083814" y="36880"/>
                </a:lnTo>
                <a:lnTo>
                  <a:pt x="3088513" y="38912"/>
                </a:lnTo>
                <a:lnTo>
                  <a:pt x="3099943" y="40652"/>
                </a:lnTo>
                <a:lnTo>
                  <a:pt x="3119755" y="42633"/>
                </a:lnTo>
                <a:lnTo>
                  <a:pt x="3130423" y="42214"/>
                </a:lnTo>
                <a:lnTo>
                  <a:pt x="3157093" y="31661"/>
                </a:lnTo>
                <a:close/>
              </a:path>
              <a:path w="3611879" h="55245">
                <a:moveTo>
                  <a:pt x="3319272" y="33413"/>
                </a:moveTo>
                <a:lnTo>
                  <a:pt x="3276727" y="21437"/>
                </a:lnTo>
                <a:lnTo>
                  <a:pt x="3261487" y="22656"/>
                </a:lnTo>
                <a:lnTo>
                  <a:pt x="3246374" y="25476"/>
                </a:lnTo>
                <a:lnTo>
                  <a:pt x="3243072" y="26289"/>
                </a:lnTo>
                <a:lnTo>
                  <a:pt x="3240278" y="28587"/>
                </a:lnTo>
                <a:lnTo>
                  <a:pt x="3233928" y="33312"/>
                </a:lnTo>
                <a:lnTo>
                  <a:pt x="3288157" y="42532"/>
                </a:lnTo>
                <a:lnTo>
                  <a:pt x="3293618" y="41744"/>
                </a:lnTo>
                <a:lnTo>
                  <a:pt x="3301746" y="41084"/>
                </a:lnTo>
                <a:lnTo>
                  <a:pt x="3315843" y="37680"/>
                </a:lnTo>
                <a:lnTo>
                  <a:pt x="3319272" y="33413"/>
                </a:lnTo>
                <a:close/>
              </a:path>
              <a:path w="3611879" h="55245">
                <a:moveTo>
                  <a:pt x="3465449" y="39090"/>
                </a:moveTo>
                <a:lnTo>
                  <a:pt x="3426460" y="15316"/>
                </a:lnTo>
                <a:lnTo>
                  <a:pt x="3411728" y="15671"/>
                </a:lnTo>
                <a:lnTo>
                  <a:pt x="3397250" y="17729"/>
                </a:lnTo>
                <a:lnTo>
                  <a:pt x="3383153" y="22491"/>
                </a:lnTo>
                <a:lnTo>
                  <a:pt x="3379851" y="24066"/>
                </a:lnTo>
                <a:lnTo>
                  <a:pt x="3375787" y="24003"/>
                </a:lnTo>
                <a:lnTo>
                  <a:pt x="3369056" y="25793"/>
                </a:lnTo>
                <a:lnTo>
                  <a:pt x="3366008" y="26847"/>
                </a:lnTo>
                <a:lnTo>
                  <a:pt x="3362452" y="28867"/>
                </a:lnTo>
                <a:lnTo>
                  <a:pt x="3361944" y="31661"/>
                </a:lnTo>
                <a:lnTo>
                  <a:pt x="3366008" y="35496"/>
                </a:lnTo>
                <a:lnTo>
                  <a:pt x="3369691" y="38455"/>
                </a:lnTo>
                <a:lnTo>
                  <a:pt x="3379343" y="44488"/>
                </a:lnTo>
                <a:lnTo>
                  <a:pt x="3382137" y="44373"/>
                </a:lnTo>
                <a:lnTo>
                  <a:pt x="3391281" y="44907"/>
                </a:lnTo>
                <a:lnTo>
                  <a:pt x="3400171" y="46685"/>
                </a:lnTo>
                <a:lnTo>
                  <a:pt x="3421126" y="52273"/>
                </a:lnTo>
                <a:lnTo>
                  <a:pt x="3429635" y="54711"/>
                </a:lnTo>
                <a:lnTo>
                  <a:pt x="3449320" y="49250"/>
                </a:lnTo>
                <a:lnTo>
                  <a:pt x="3461893" y="44551"/>
                </a:lnTo>
                <a:lnTo>
                  <a:pt x="3465449" y="39090"/>
                </a:lnTo>
                <a:close/>
              </a:path>
              <a:path w="3611879" h="55245">
                <a:moveTo>
                  <a:pt x="3611880" y="35115"/>
                </a:moveTo>
                <a:lnTo>
                  <a:pt x="3608209" y="30035"/>
                </a:lnTo>
                <a:lnTo>
                  <a:pt x="3604133" y="24371"/>
                </a:lnTo>
                <a:lnTo>
                  <a:pt x="3598786" y="22364"/>
                </a:lnTo>
                <a:lnTo>
                  <a:pt x="3596259" y="21437"/>
                </a:lnTo>
                <a:lnTo>
                  <a:pt x="3569208" y="22110"/>
                </a:lnTo>
                <a:lnTo>
                  <a:pt x="3569208" y="29502"/>
                </a:lnTo>
                <a:lnTo>
                  <a:pt x="3567176" y="29984"/>
                </a:lnTo>
                <a:lnTo>
                  <a:pt x="3565906" y="30035"/>
                </a:lnTo>
                <a:lnTo>
                  <a:pt x="3565398" y="28841"/>
                </a:lnTo>
                <a:lnTo>
                  <a:pt x="3567430" y="28346"/>
                </a:lnTo>
                <a:lnTo>
                  <a:pt x="3568573" y="28346"/>
                </a:lnTo>
                <a:lnTo>
                  <a:pt x="3569208" y="29502"/>
                </a:lnTo>
                <a:lnTo>
                  <a:pt x="3569208" y="22110"/>
                </a:lnTo>
                <a:lnTo>
                  <a:pt x="3557828" y="22390"/>
                </a:lnTo>
                <a:lnTo>
                  <a:pt x="3557397" y="22390"/>
                </a:lnTo>
                <a:lnTo>
                  <a:pt x="3541014" y="22364"/>
                </a:lnTo>
                <a:lnTo>
                  <a:pt x="3535680" y="22580"/>
                </a:lnTo>
                <a:lnTo>
                  <a:pt x="3529203" y="28028"/>
                </a:lnTo>
                <a:lnTo>
                  <a:pt x="3527425" y="28079"/>
                </a:lnTo>
                <a:lnTo>
                  <a:pt x="3522980" y="25730"/>
                </a:lnTo>
                <a:lnTo>
                  <a:pt x="3519678" y="25628"/>
                </a:lnTo>
                <a:lnTo>
                  <a:pt x="3515106" y="27368"/>
                </a:lnTo>
                <a:lnTo>
                  <a:pt x="3511804" y="29451"/>
                </a:lnTo>
                <a:lnTo>
                  <a:pt x="3511296" y="33096"/>
                </a:lnTo>
                <a:lnTo>
                  <a:pt x="3514217" y="36144"/>
                </a:lnTo>
                <a:lnTo>
                  <a:pt x="3552190" y="46202"/>
                </a:lnTo>
                <a:lnTo>
                  <a:pt x="3584829" y="51993"/>
                </a:lnTo>
                <a:lnTo>
                  <a:pt x="3589655" y="50952"/>
                </a:lnTo>
                <a:lnTo>
                  <a:pt x="3595357" y="50241"/>
                </a:lnTo>
                <a:lnTo>
                  <a:pt x="3605403" y="46977"/>
                </a:lnTo>
                <a:lnTo>
                  <a:pt x="3605276" y="42608"/>
                </a:lnTo>
                <a:lnTo>
                  <a:pt x="3606292" y="38049"/>
                </a:lnTo>
                <a:lnTo>
                  <a:pt x="3607308" y="36893"/>
                </a:lnTo>
                <a:lnTo>
                  <a:pt x="3611880" y="35115"/>
                </a:lnTo>
                <a:close/>
              </a:path>
            </a:pathLst>
          </a:custGeom>
          <a:solidFill>
            <a:srgbClr val="4634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5934"/>
            <a:chOff x="0" y="0"/>
            <a:chExt cx="12192000" cy="68459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4567" cy="68458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" y="0"/>
              <a:ext cx="8153400" cy="68458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60" y="4605527"/>
              <a:ext cx="4712208" cy="22402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5" y="1691639"/>
              <a:ext cx="246887" cy="91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83" y="1691639"/>
              <a:ext cx="240792" cy="82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334768" y="1679447"/>
              <a:ext cx="1042669" cy="106680"/>
            </a:xfrm>
            <a:custGeom>
              <a:avLst/>
              <a:gdLst/>
              <a:ahLst/>
              <a:cxnLst/>
              <a:rect l="l" t="t" r="r" b="b"/>
              <a:pathLst>
                <a:path w="1042670" h="106680">
                  <a:moveTo>
                    <a:pt x="277241" y="65024"/>
                  </a:moveTo>
                  <a:lnTo>
                    <a:pt x="262255" y="33655"/>
                  </a:lnTo>
                  <a:lnTo>
                    <a:pt x="262255" y="53086"/>
                  </a:lnTo>
                  <a:lnTo>
                    <a:pt x="260731" y="56261"/>
                  </a:lnTo>
                  <a:lnTo>
                    <a:pt x="259715" y="59436"/>
                  </a:lnTo>
                  <a:lnTo>
                    <a:pt x="254127" y="68072"/>
                  </a:lnTo>
                  <a:lnTo>
                    <a:pt x="249936" y="73533"/>
                  </a:lnTo>
                  <a:lnTo>
                    <a:pt x="246888" y="77851"/>
                  </a:lnTo>
                  <a:lnTo>
                    <a:pt x="244348" y="72009"/>
                  </a:lnTo>
                  <a:lnTo>
                    <a:pt x="240919" y="65786"/>
                  </a:lnTo>
                  <a:lnTo>
                    <a:pt x="239268" y="56261"/>
                  </a:lnTo>
                  <a:lnTo>
                    <a:pt x="242951" y="50165"/>
                  </a:lnTo>
                  <a:lnTo>
                    <a:pt x="250825" y="49657"/>
                  </a:lnTo>
                  <a:lnTo>
                    <a:pt x="256540" y="51943"/>
                  </a:lnTo>
                  <a:lnTo>
                    <a:pt x="262255" y="53086"/>
                  </a:lnTo>
                  <a:lnTo>
                    <a:pt x="262255" y="33655"/>
                  </a:lnTo>
                  <a:lnTo>
                    <a:pt x="255016" y="29210"/>
                  </a:lnTo>
                  <a:lnTo>
                    <a:pt x="241046" y="25654"/>
                  </a:lnTo>
                  <a:lnTo>
                    <a:pt x="231902" y="24765"/>
                  </a:lnTo>
                  <a:lnTo>
                    <a:pt x="222631" y="24384"/>
                  </a:lnTo>
                  <a:lnTo>
                    <a:pt x="135255" y="33528"/>
                  </a:lnTo>
                  <a:lnTo>
                    <a:pt x="66802" y="43561"/>
                  </a:lnTo>
                  <a:lnTo>
                    <a:pt x="3302" y="64262"/>
                  </a:lnTo>
                  <a:lnTo>
                    <a:pt x="0" y="69596"/>
                  </a:lnTo>
                  <a:lnTo>
                    <a:pt x="381" y="75946"/>
                  </a:lnTo>
                  <a:lnTo>
                    <a:pt x="4445" y="80137"/>
                  </a:lnTo>
                  <a:lnTo>
                    <a:pt x="20447" y="86487"/>
                  </a:lnTo>
                  <a:lnTo>
                    <a:pt x="33274" y="90678"/>
                  </a:lnTo>
                  <a:lnTo>
                    <a:pt x="46736" y="92583"/>
                  </a:lnTo>
                  <a:lnTo>
                    <a:pt x="61087" y="90678"/>
                  </a:lnTo>
                  <a:lnTo>
                    <a:pt x="67437" y="88900"/>
                  </a:lnTo>
                  <a:lnTo>
                    <a:pt x="75565" y="91059"/>
                  </a:lnTo>
                  <a:lnTo>
                    <a:pt x="121031" y="98679"/>
                  </a:lnTo>
                  <a:lnTo>
                    <a:pt x="159512" y="103251"/>
                  </a:lnTo>
                  <a:lnTo>
                    <a:pt x="198374" y="105791"/>
                  </a:lnTo>
                  <a:lnTo>
                    <a:pt x="237490" y="106172"/>
                  </a:lnTo>
                  <a:lnTo>
                    <a:pt x="244729" y="105156"/>
                  </a:lnTo>
                  <a:lnTo>
                    <a:pt x="249682" y="102362"/>
                  </a:lnTo>
                  <a:lnTo>
                    <a:pt x="251333" y="97536"/>
                  </a:lnTo>
                  <a:lnTo>
                    <a:pt x="249301" y="90297"/>
                  </a:lnTo>
                  <a:lnTo>
                    <a:pt x="248666" y="88900"/>
                  </a:lnTo>
                  <a:lnTo>
                    <a:pt x="247523" y="86614"/>
                  </a:lnTo>
                  <a:lnTo>
                    <a:pt x="247650" y="81534"/>
                  </a:lnTo>
                  <a:lnTo>
                    <a:pt x="247269" y="79121"/>
                  </a:lnTo>
                  <a:lnTo>
                    <a:pt x="247142" y="78994"/>
                  </a:lnTo>
                  <a:lnTo>
                    <a:pt x="250571" y="78613"/>
                  </a:lnTo>
                  <a:lnTo>
                    <a:pt x="252056" y="77851"/>
                  </a:lnTo>
                  <a:lnTo>
                    <a:pt x="277241" y="65024"/>
                  </a:lnTo>
                  <a:close/>
                </a:path>
                <a:path w="1042670" h="106680">
                  <a:moveTo>
                    <a:pt x="1042416" y="26416"/>
                  </a:moveTo>
                  <a:lnTo>
                    <a:pt x="1039876" y="19431"/>
                  </a:lnTo>
                  <a:lnTo>
                    <a:pt x="1036447" y="15621"/>
                  </a:lnTo>
                  <a:lnTo>
                    <a:pt x="1025652" y="8001"/>
                  </a:lnTo>
                  <a:lnTo>
                    <a:pt x="1013079" y="5842"/>
                  </a:lnTo>
                  <a:lnTo>
                    <a:pt x="999998" y="9017"/>
                  </a:lnTo>
                  <a:lnTo>
                    <a:pt x="987806" y="17653"/>
                  </a:lnTo>
                  <a:lnTo>
                    <a:pt x="982472" y="22987"/>
                  </a:lnTo>
                  <a:lnTo>
                    <a:pt x="976884" y="24130"/>
                  </a:lnTo>
                  <a:lnTo>
                    <a:pt x="974585" y="17526"/>
                  </a:lnTo>
                  <a:lnTo>
                    <a:pt x="967867" y="6223"/>
                  </a:lnTo>
                  <a:lnTo>
                    <a:pt x="958596" y="762"/>
                  </a:lnTo>
                  <a:lnTo>
                    <a:pt x="947293" y="0"/>
                  </a:lnTo>
                  <a:lnTo>
                    <a:pt x="920369" y="5461"/>
                  </a:lnTo>
                  <a:lnTo>
                    <a:pt x="913765" y="7366"/>
                  </a:lnTo>
                  <a:lnTo>
                    <a:pt x="896366" y="16891"/>
                  </a:lnTo>
                  <a:lnTo>
                    <a:pt x="883285" y="18161"/>
                  </a:lnTo>
                  <a:lnTo>
                    <a:pt x="869950" y="17907"/>
                  </a:lnTo>
                  <a:lnTo>
                    <a:pt x="856996" y="19685"/>
                  </a:lnTo>
                  <a:lnTo>
                    <a:pt x="840105" y="15748"/>
                  </a:lnTo>
                  <a:lnTo>
                    <a:pt x="823468" y="17399"/>
                  </a:lnTo>
                  <a:lnTo>
                    <a:pt x="806958" y="20828"/>
                  </a:lnTo>
                  <a:lnTo>
                    <a:pt x="790321" y="22479"/>
                  </a:lnTo>
                  <a:lnTo>
                    <a:pt x="784098" y="22352"/>
                  </a:lnTo>
                  <a:lnTo>
                    <a:pt x="775716" y="27813"/>
                  </a:lnTo>
                  <a:lnTo>
                    <a:pt x="767715" y="37592"/>
                  </a:lnTo>
                  <a:lnTo>
                    <a:pt x="765302" y="45974"/>
                  </a:lnTo>
                  <a:lnTo>
                    <a:pt x="769747" y="55626"/>
                  </a:lnTo>
                  <a:lnTo>
                    <a:pt x="778383" y="60325"/>
                  </a:lnTo>
                  <a:lnTo>
                    <a:pt x="784987" y="61087"/>
                  </a:lnTo>
                  <a:lnTo>
                    <a:pt x="791845" y="60579"/>
                  </a:lnTo>
                  <a:lnTo>
                    <a:pt x="805561" y="57658"/>
                  </a:lnTo>
                  <a:lnTo>
                    <a:pt x="810768" y="58420"/>
                  </a:lnTo>
                  <a:lnTo>
                    <a:pt x="834771" y="66548"/>
                  </a:lnTo>
                  <a:lnTo>
                    <a:pt x="859790" y="68707"/>
                  </a:lnTo>
                  <a:lnTo>
                    <a:pt x="884936" y="70104"/>
                  </a:lnTo>
                  <a:lnTo>
                    <a:pt x="908812" y="75692"/>
                  </a:lnTo>
                  <a:lnTo>
                    <a:pt x="961771" y="66421"/>
                  </a:lnTo>
                  <a:lnTo>
                    <a:pt x="1013841" y="56642"/>
                  </a:lnTo>
                  <a:lnTo>
                    <a:pt x="1042416" y="26416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5" y="1661160"/>
              <a:ext cx="246887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0" y="1697735"/>
              <a:ext cx="231648" cy="701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775" y="1679448"/>
              <a:ext cx="225551" cy="792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4592" y="1667255"/>
              <a:ext cx="198120" cy="76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1727" y="1685544"/>
              <a:ext cx="188975" cy="701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0" y="1722120"/>
              <a:ext cx="210312" cy="640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34256" y="1670303"/>
              <a:ext cx="889635" cy="79375"/>
            </a:xfrm>
            <a:custGeom>
              <a:avLst/>
              <a:gdLst/>
              <a:ahLst/>
              <a:cxnLst/>
              <a:rect l="l" t="t" r="r" b="b"/>
              <a:pathLst>
                <a:path w="889635" h="79375">
                  <a:moveTo>
                    <a:pt x="203962" y="25527"/>
                  </a:moveTo>
                  <a:lnTo>
                    <a:pt x="202057" y="21082"/>
                  </a:lnTo>
                  <a:lnTo>
                    <a:pt x="189103" y="10922"/>
                  </a:lnTo>
                  <a:lnTo>
                    <a:pt x="177419" y="3683"/>
                  </a:lnTo>
                  <a:lnTo>
                    <a:pt x="165354" y="0"/>
                  </a:lnTo>
                  <a:lnTo>
                    <a:pt x="153797" y="2032"/>
                  </a:lnTo>
                  <a:lnTo>
                    <a:pt x="136144" y="6477"/>
                  </a:lnTo>
                  <a:lnTo>
                    <a:pt x="119634" y="4699"/>
                  </a:lnTo>
                  <a:lnTo>
                    <a:pt x="104775" y="2286"/>
                  </a:lnTo>
                  <a:lnTo>
                    <a:pt x="92583" y="4572"/>
                  </a:lnTo>
                  <a:lnTo>
                    <a:pt x="62357" y="3556"/>
                  </a:lnTo>
                  <a:lnTo>
                    <a:pt x="49911" y="3556"/>
                  </a:lnTo>
                  <a:lnTo>
                    <a:pt x="16510" y="7747"/>
                  </a:lnTo>
                  <a:lnTo>
                    <a:pt x="6731" y="12446"/>
                  </a:lnTo>
                  <a:lnTo>
                    <a:pt x="0" y="24511"/>
                  </a:lnTo>
                  <a:lnTo>
                    <a:pt x="26543" y="38735"/>
                  </a:lnTo>
                  <a:lnTo>
                    <a:pt x="42418" y="45085"/>
                  </a:lnTo>
                  <a:lnTo>
                    <a:pt x="50927" y="44704"/>
                  </a:lnTo>
                  <a:lnTo>
                    <a:pt x="68326" y="40640"/>
                  </a:lnTo>
                  <a:lnTo>
                    <a:pt x="102489" y="30734"/>
                  </a:lnTo>
                  <a:lnTo>
                    <a:pt x="107188" y="30353"/>
                  </a:lnTo>
                  <a:lnTo>
                    <a:pt x="110744" y="31750"/>
                  </a:lnTo>
                  <a:lnTo>
                    <a:pt x="134620" y="39243"/>
                  </a:lnTo>
                  <a:lnTo>
                    <a:pt x="157353" y="42291"/>
                  </a:lnTo>
                  <a:lnTo>
                    <a:pt x="178562" y="41021"/>
                  </a:lnTo>
                  <a:lnTo>
                    <a:pt x="197866" y="35433"/>
                  </a:lnTo>
                  <a:lnTo>
                    <a:pt x="200406" y="34290"/>
                  </a:lnTo>
                  <a:lnTo>
                    <a:pt x="203200" y="30861"/>
                  </a:lnTo>
                  <a:lnTo>
                    <a:pt x="203962" y="25527"/>
                  </a:lnTo>
                  <a:close/>
                </a:path>
                <a:path w="889635" h="79375">
                  <a:moveTo>
                    <a:pt x="889635" y="43180"/>
                  </a:moveTo>
                  <a:lnTo>
                    <a:pt x="886079" y="35179"/>
                  </a:lnTo>
                  <a:lnTo>
                    <a:pt x="824484" y="21844"/>
                  </a:lnTo>
                  <a:lnTo>
                    <a:pt x="786892" y="21336"/>
                  </a:lnTo>
                  <a:lnTo>
                    <a:pt x="712597" y="32385"/>
                  </a:lnTo>
                  <a:lnTo>
                    <a:pt x="685546" y="56261"/>
                  </a:lnTo>
                  <a:lnTo>
                    <a:pt x="688721" y="60325"/>
                  </a:lnTo>
                  <a:lnTo>
                    <a:pt x="695706" y="63754"/>
                  </a:lnTo>
                  <a:lnTo>
                    <a:pt x="723519" y="70993"/>
                  </a:lnTo>
                  <a:lnTo>
                    <a:pt x="752348" y="74803"/>
                  </a:lnTo>
                  <a:lnTo>
                    <a:pt x="814959" y="78867"/>
                  </a:lnTo>
                  <a:lnTo>
                    <a:pt x="839089" y="75438"/>
                  </a:lnTo>
                  <a:lnTo>
                    <a:pt x="877570" y="65405"/>
                  </a:lnTo>
                  <a:lnTo>
                    <a:pt x="889635" y="43180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207" y="48767"/>
              <a:ext cx="987551" cy="204825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27631" cy="23469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2026919" cy="26883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438655"/>
              <a:ext cx="999743" cy="131368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402B2B"/>
                </a:solidFill>
              </a:rPr>
              <a:t>PRESENTATION</a:t>
            </a:r>
            <a:endParaRPr sz="3200"/>
          </a:p>
        </p:txBody>
      </p:sp>
      <p:grpSp>
        <p:nvGrpSpPr>
          <p:cNvPr id="21" name="object 21" descr=""/>
          <p:cNvGrpSpPr/>
          <p:nvPr/>
        </p:nvGrpSpPr>
        <p:grpSpPr>
          <a:xfrm>
            <a:off x="6272784" y="0"/>
            <a:ext cx="5892165" cy="6858000"/>
            <a:chOff x="6272784" y="0"/>
            <a:chExt cx="5892165" cy="6858000"/>
          </a:xfrm>
        </p:grpSpPr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2784" y="1810510"/>
              <a:ext cx="5891784" cy="504748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112" y="0"/>
              <a:ext cx="1676400" cy="2154936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597913" y="1011123"/>
            <a:ext cx="4770120" cy="39217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402B2B"/>
                </a:solidFill>
                <a:latin typeface="Caladea"/>
                <a:cs typeface="Caladea"/>
              </a:rPr>
              <a:t>OVERVIEW</a:t>
            </a:r>
            <a:endParaRPr sz="3200">
              <a:latin typeface="Caladea"/>
              <a:cs typeface="Caladea"/>
            </a:endParaRPr>
          </a:p>
          <a:p>
            <a:pPr marL="469900" marR="5080" indent="-457200">
              <a:lnSpc>
                <a:spcPct val="150000"/>
              </a:lnSpc>
              <a:spcBef>
                <a:spcPts val="1605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sz="2800" spc="-20">
                <a:latin typeface="Caladea"/>
                <a:cs typeface="Caladea"/>
              </a:rPr>
              <a:t>QUESTIONNAIRES</a:t>
            </a:r>
            <a:r>
              <a:rPr dirty="0" sz="2800" spc="-105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AND</a:t>
            </a:r>
            <a:r>
              <a:rPr dirty="0" sz="2800" spc="-60">
                <a:latin typeface="Caladea"/>
                <a:cs typeface="Caladea"/>
              </a:rPr>
              <a:t> </a:t>
            </a:r>
            <a:r>
              <a:rPr dirty="0" sz="2800" spc="-25">
                <a:latin typeface="Caladea"/>
                <a:cs typeface="Caladea"/>
              </a:rPr>
              <a:t>CUE </a:t>
            </a:r>
            <a:r>
              <a:rPr dirty="0" sz="2800" spc="-10">
                <a:latin typeface="Caladea"/>
                <a:cs typeface="Caladea"/>
              </a:rPr>
              <a:t>CARDS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233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latin typeface="Caladea"/>
                <a:cs typeface="Caladea"/>
              </a:rPr>
              <a:t>ACTIVITY</a:t>
            </a:r>
            <a:r>
              <a:rPr dirty="0" sz="2800" spc="-140">
                <a:latin typeface="Caladea"/>
                <a:cs typeface="Caladea"/>
              </a:rPr>
              <a:t> </a:t>
            </a:r>
            <a:r>
              <a:rPr dirty="0" sz="2800" spc="365">
                <a:latin typeface="Trebuchet MS"/>
                <a:cs typeface="Trebuchet MS"/>
              </a:rPr>
              <a:t>–</a:t>
            </a:r>
            <a:r>
              <a:rPr dirty="0" sz="2800" spc="-265">
                <a:latin typeface="Trebuchet MS"/>
                <a:cs typeface="Trebuchet MS"/>
              </a:rPr>
              <a:t> </a:t>
            </a:r>
            <a:r>
              <a:rPr dirty="0" sz="2800" spc="-10">
                <a:latin typeface="Caladea"/>
                <a:cs typeface="Caladea"/>
              </a:rPr>
              <a:t>MAPPING</a:t>
            </a:r>
            <a:endParaRPr sz="2800">
              <a:latin typeface="Caladea"/>
              <a:cs typeface="Caladea"/>
            </a:endParaRPr>
          </a:p>
          <a:p>
            <a:pPr marL="469265" indent="-456565">
              <a:lnSpc>
                <a:spcPct val="100000"/>
              </a:lnSpc>
              <a:spcBef>
                <a:spcPts val="106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 spc="-20">
                <a:latin typeface="Caladea"/>
                <a:cs typeface="Caladea"/>
              </a:rPr>
              <a:t>PERSONAS</a:t>
            </a:r>
            <a:r>
              <a:rPr dirty="0" sz="2800" spc="-100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AND</a:t>
            </a:r>
            <a:r>
              <a:rPr dirty="0" sz="2800" spc="-75">
                <a:latin typeface="Caladea"/>
                <a:cs typeface="Caladea"/>
              </a:rPr>
              <a:t> </a:t>
            </a:r>
            <a:r>
              <a:rPr dirty="0" sz="2800" spc="-20">
                <a:latin typeface="Caladea"/>
                <a:cs typeface="Caladea"/>
              </a:rPr>
              <a:t>OIOR</a:t>
            </a:r>
            <a:endParaRPr sz="2800">
              <a:latin typeface="Caladea"/>
              <a:cs typeface="Caladea"/>
            </a:endParaRPr>
          </a:p>
          <a:p>
            <a:pPr marL="469900">
              <a:lnSpc>
                <a:spcPct val="100000"/>
              </a:lnSpc>
              <a:spcBef>
                <a:spcPts val="1680"/>
              </a:spcBef>
            </a:pPr>
            <a:r>
              <a:rPr dirty="0" sz="2800" spc="-10">
                <a:latin typeface="Caladea"/>
                <a:cs typeface="Caladea"/>
              </a:rPr>
              <a:t>TABLE</a:t>
            </a:r>
            <a:endParaRPr sz="28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6895" y="0"/>
              <a:ext cx="1975103" cy="1581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9383" y="0"/>
              <a:ext cx="2642616" cy="18531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54095"/>
              <a:ext cx="1569719" cy="35356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65830"/>
              <a:ext cx="1883663" cy="433425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3871" y="932688"/>
              <a:ext cx="7854696" cy="52395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8983" y="429768"/>
              <a:ext cx="972312" cy="13716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5928"/>
              <a:ext cx="1313687" cy="13411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" y="5529071"/>
              <a:ext cx="1648968" cy="1328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6528" y="5458967"/>
              <a:ext cx="2438400" cy="11125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4" y="3566159"/>
              <a:ext cx="2700528" cy="27005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9615" y="3718559"/>
              <a:ext cx="2386583" cy="2371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312" y="3523488"/>
              <a:ext cx="390144" cy="396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4407" y="429768"/>
              <a:ext cx="1307592" cy="2365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4448" y="0"/>
              <a:ext cx="987551" cy="204825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635123" y="1806067"/>
            <a:ext cx="1849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 b="1">
                <a:latin typeface="Caladea"/>
                <a:cs typeface="Caladea"/>
              </a:rPr>
              <a:t>OBJECTIVE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To</a:t>
            </a:r>
            <a:r>
              <a:rPr dirty="0" spc="165"/>
              <a:t>  </a:t>
            </a:r>
            <a:r>
              <a:rPr dirty="0"/>
              <a:t>apply</a:t>
            </a:r>
            <a:r>
              <a:rPr dirty="0" spc="165"/>
              <a:t>  </a:t>
            </a:r>
            <a:r>
              <a:rPr dirty="0"/>
              <a:t>design</a:t>
            </a:r>
            <a:r>
              <a:rPr dirty="0" spc="175"/>
              <a:t>  </a:t>
            </a:r>
            <a:r>
              <a:rPr dirty="0"/>
              <a:t>thinking</a:t>
            </a:r>
            <a:r>
              <a:rPr dirty="0" spc="170"/>
              <a:t>  </a:t>
            </a:r>
            <a:r>
              <a:rPr dirty="0"/>
              <a:t>principles</a:t>
            </a:r>
            <a:r>
              <a:rPr dirty="0" spc="160"/>
              <a:t>  </a:t>
            </a:r>
            <a:r>
              <a:rPr dirty="0"/>
              <a:t>to</a:t>
            </a:r>
            <a:r>
              <a:rPr dirty="0" spc="170"/>
              <a:t>  </a:t>
            </a:r>
            <a:r>
              <a:rPr dirty="0"/>
              <a:t>create</a:t>
            </a:r>
            <a:r>
              <a:rPr dirty="0" spc="170"/>
              <a:t>  </a:t>
            </a:r>
            <a:r>
              <a:rPr dirty="0"/>
              <a:t>innovative</a:t>
            </a:r>
            <a:r>
              <a:rPr dirty="0" spc="165"/>
              <a:t>  </a:t>
            </a:r>
            <a:r>
              <a:rPr dirty="0" spc="-25"/>
              <a:t>and </a:t>
            </a:r>
            <a:r>
              <a:rPr dirty="0"/>
              <a:t>sustainable</a:t>
            </a:r>
            <a:r>
              <a:rPr dirty="0" spc="254"/>
              <a:t> </a:t>
            </a:r>
            <a:r>
              <a:rPr dirty="0"/>
              <a:t>solutions</a:t>
            </a:r>
            <a:r>
              <a:rPr dirty="0" spc="254"/>
              <a:t> </a:t>
            </a:r>
            <a:r>
              <a:rPr dirty="0"/>
              <a:t>for</a:t>
            </a:r>
            <a:r>
              <a:rPr dirty="0" spc="270"/>
              <a:t> </a:t>
            </a:r>
            <a:r>
              <a:rPr dirty="0"/>
              <a:t>waste</a:t>
            </a:r>
            <a:r>
              <a:rPr dirty="0" spc="254"/>
              <a:t> </a:t>
            </a:r>
            <a:r>
              <a:rPr dirty="0"/>
              <a:t>management</a:t>
            </a:r>
            <a:r>
              <a:rPr dirty="0" spc="260"/>
              <a:t> </a:t>
            </a:r>
            <a:r>
              <a:rPr dirty="0"/>
              <a:t>in</a:t>
            </a:r>
            <a:r>
              <a:rPr dirty="0" spc="265"/>
              <a:t> </a:t>
            </a:r>
            <a:r>
              <a:rPr dirty="0"/>
              <a:t>hostels,</a:t>
            </a:r>
            <a:r>
              <a:rPr dirty="0" spc="245"/>
              <a:t> </a:t>
            </a:r>
            <a:r>
              <a:rPr dirty="0"/>
              <a:t>aiming</a:t>
            </a:r>
            <a:r>
              <a:rPr dirty="0" spc="260"/>
              <a:t> </a:t>
            </a:r>
            <a:r>
              <a:rPr dirty="0" spc="-25"/>
              <a:t>to </a:t>
            </a:r>
            <a:r>
              <a:rPr dirty="0"/>
              <a:t>minimize</a:t>
            </a:r>
            <a:r>
              <a:rPr dirty="0" spc="370"/>
              <a:t>  </a:t>
            </a:r>
            <a:r>
              <a:rPr dirty="0"/>
              <a:t>waste</a:t>
            </a:r>
            <a:r>
              <a:rPr dirty="0" spc="365"/>
              <a:t>  </a:t>
            </a:r>
            <a:r>
              <a:rPr dirty="0"/>
              <a:t>generation,</a:t>
            </a:r>
            <a:r>
              <a:rPr dirty="0" spc="370"/>
              <a:t>  </a:t>
            </a:r>
            <a:r>
              <a:rPr dirty="0"/>
              <a:t>promote</a:t>
            </a:r>
            <a:r>
              <a:rPr dirty="0" spc="380"/>
              <a:t>  </a:t>
            </a:r>
            <a:r>
              <a:rPr dirty="0"/>
              <a:t>recycling,</a:t>
            </a:r>
            <a:r>
              <a:rPr dirty="0" spc="370"/>
              <a:t>  </a:t>
            </a:r>
            <a:r>
              <a:rPr dirty="0"/>
              <a:t>and</a:t>
            </a:r>
            <a:r>
              <a:rPr dirty="0" spc="375"/>
              <a:t>  </a:t>
            </a:r>
            <a:r>
              <a:rPr dirty="0" spc="-10"/>
              <a:t>reduce </a:t>
            </a:r>
            <a:r>
              <a:rPr dirty="0"/>
              <a:t>environmental</a:t>
            </a:r>
            <a:r>
              <a:rPr dirty="0" spc="420"/>
              <a:t> </a:t>
            </a:r>
            <a:r>
              <a:rPr dirty="0"/>
              <a:t>impact</a:t>
            </a:r>
            <a:r>
              <a:rPr dirty="0" spc="420"/>
              <a:t> </a:t>
            </a:r>
            <a:r>
              <a:rPr dirty="0"/>
              <a:t>while</a:t>
            </a:r>
            <a:r>
              <a:rPr dirty="0" spc="409"/>
              <a:t> </a:t>
            </a:r>
            <a:r>
              <a:rPr dirty="0"/>
              <a:t>enhancing</a:t>
            </a:r>
            <a:r>
              <a:rPr dirty="0" spc="420"/>
              <a:t> </a:t>
            </a:r>
            <a:r>
              <a:rPr dirty="0"/>
              <a:t>the</a:t>
            </a:r>
            <a:r>
              <a:rPr dirty="0" spc="409"/>
              <a:t> </a:t>
            </a:r>
            <a:r>
              <a:rPr dirty="0"/>
              <a:t>living</a:t>
            </a:r>
            <a:r>
              <a:rPr dirty="0" spc="420"/>
              <a:t> </a:t>
            </a:r>
            <a:r>
              <a:rPr dirty="0"/>
              <a:t>experience</a:t>
            </a:r>
            <a:r>
              <a:rPr dirty="0" spc="400"/>
              <a:t> </a:t>
            </a:r>
            <a:r>
              <a:rPr dirty="0" spc="-25"/>
              <a:t>for </a:t>
            </a:r>
            <a:r>
              <a:rPr dirty="0"/>
              <a:t>residents.</a:t>
            </a:r>
            <a:r>
              <a:rPr dirty="0" spc="125"/>
              <a:t> </a:t>
            </a:r>
            <a:r>
              <a:rPr dirty="0"/>
              <a:t>This</a:t>
            </a:r>
            <a:r>
              <a:rPr dirty="0" spc="125"/>
              <a:t> </a:t>
            </a:r>
            <a:r>
              <a:rPr dirty="0"/>
              <a:t>will</a:t>
            </a:r>
            <a:r>
              <a:rPr dirty="0" spc="140"/>
              <a:t> </a:t>
            </a:r>
            <a:r>
              <a:rPr dirty="0"/>
              <a:t>involve</a:t>
            </a:r>
            <a:r>
              <a:rPr dirty="0" spc="135"/>
              <a:t> </a:t>
            </a:r>
            <a:r>
              <a:rPr dirty="0"/>
              <a:t>identifying</a:t>
            </a:r>
            <a:r>
              <a:rPr dirty="0" spc="125"/>
              <a:t> </a:t>
            </a:r>
            <a:r>
              <a:rPr dirty="0"/>
              <a:t>key</a:t>
            </a:r>
            <a:r>
              <a:rPr dirty="0" spc="130"/>
              <a:t> </a:t>
            </a:r>
            <a:r>
              <a:rPr dirty="0"/>
              <a:t>challenges,</a:t>
            </a:r>
            <a:r>
              <a:rPr dirty="0" spc="130"/>
              <a:t> </a:t>
            </a:r>
            <a:r>
              <a:rPr dirty="0" spc="-10"/>
              <a:t>empathizing </a:t>
            </a:r>
            <a:r>
              <a:rPr dirty="0"/>
              <a:t>with</a:t>
            </a:r>
            <a:r>
              <a:rPr dirty="0" spc="385"/>
              <a:t> </a:t>
            </a:r>
            <a:r>
              <a:rPr dirty="0"/>
              <a:t>user</a:t>
            </a:r>
            <a:r>
              <a:rPr dirty="0" spc="375"/>
              <a:t> </a:t>
            </a:r>
            <a:r>
              <a:rPr dirty="0"/>
              <a:t>needs,</a:t>
            </a:r>
            <a:r>
              <a:rPr dirty="0" spc="375"/>
              <a:t> </a:t>
            </a:r>
            <a:r>
              <a:rPr dirty="0"/>
              <a:t>ideating</a:t>
            </a:r>
            <a:r>
              <a:rPr dirty="0" spc="385"/>
              <a:t> </a:t>
            </a:r>
            <a:r>
              <a:rPr dirty="0"/>
              <a:t>practical</a:t>
            </a:r>
            <a:r>
              <a:rPr dirty="0" spc="385"/>
              <a:t> </a:t>
            </a:r>
            <a:r>
              <a:rPr dirty="0"/>
              <a:t>solutions,</a:t>
            </a:r>
            <a:r>
              <a:rPr dirty="0" spc="370"/>
              <a:t> </a:t>
            </a:r>
            <a:r>
              <a:rPr dirty="0"/>
              <a:t>prototyping</a:t>
            </a:r>
            <a:r>
              <a:rPr dirty="0" spc="385"/>
              <a:t> </a:t>
            </a:r>
            <a:r>
              <a:rPr dirty="0" spc="-10"/>
              <a:t>waste- </a:t>
            </a:r>
            <a:r>
              <a:rPr dirty="0"/>
              <a:t>reduction</a:t>
            </a:r>
            <a:r>
              <a:rPr dirty="0" spc="150"/>
              <a:t> </a:t>
            </a:r>
            <a:r>
              <a:rPr dirty="0"/>
              <a:t>systems,</a:t>
            </a:r>
            <a:r>
              <a:rPr dirty="0" spc="155"/>
              <a:t> </a:t>
            </a:r>
            <a:r>
              <a:rPr dirty="0"/>
              <a:t>and</a:t>
            </a:r>
            <a:r>
              <a:rPr dirty="0" spc="165"/>
              <a:t> </a:t>
            </a:r>
            <a:r>
              <a:rPr dirty="0"/>
              <a:t>implementing</a:t>
            </a:r>
            <a:r>
              <a:rPr dirty="0" spc="155"/>
              <a:t> </a:t>
            </a:r>
            <a:r>
              <a:rPr dirty="0" spc="-20"/>
              <a:t>eco-</a:t>
            </a:r>
            <a:r>
              <a:rPr dirty="0"/>
              <a:t>friendly</a:t>
            </a:r>
            <a:r>
              <a:rPr dirty="0" spc="170"/>
              <a:t> </a:t>
            </a:r>
            <a:r>
              <a:rPr dirty="0"/>
              <a:t>practices</a:t>
            </a:r>
            <a:r>
              <a:rPr dirty="0" spc="150"/>
              <a:t> </a:t>
            </a:r>
            <a:r>
              <a:rPr dirty="0" spc="-10"/>
              <a:t>within </a:t>
            </a:r>
            <a:r>
              <a:rPr dirty="0"/>
              <a:t>hostel</a:t>
            </a:r>
            <a:r>
              <a:rPr dirty="0" spc="-70"/>
              <a:t> </a:t>
            </a:r>
            <a:r>
              <a:rPr dirty="0" spc="-10"/>
              <a:t>environments.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1" cy="2916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3" cy="33527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2015" h="91439">
                  <a:moveTo>
                    <a:pt x="502666" y="38735"/>
                  </a:moveTo>
                  <a:lnTo>
                    <a:pt x="500507" y="32258"/>
                  </a:lnTo>
                  <a:lnTo>
                    <a:pt x="496443" y="26670"/>
                  </a:lnTo>
                  <a:lnTo>
                    <a:pt x="493649" y="23368"/>
                  </a:lnTo>
                  <a:lnTo>
                    <a:pt x="464312" y="10795"/>
                  </a:lnTo>
                  <a:lnTo>
                    <a:pt x="464312" y="29591"/>
                  </a:lnTo>
                  <a:lnTo>
                    <a:pt x="464312" y="39243"/>
                  </a:lnTo>
                  <a:lnTo>
                    <a:pt x="460375" y="43053"/>
                  </a:lnTo>
                  <a:lnTo>
                    <a:pt x="456692" y="50038"/>
                  </a:lnTo>
                  <a:lnTo>
                    <a:pt x="451231" y="43688"/>
                  </a:lnTo>
                  <a:lnTo>
                    <a:pt x="446913" y="40640"/>
                  </a:lnTo>
                  <a:lnTo>
                    <a:pt x="445262" y="34417"/>
                  </a:lnTo>
                  <a:lnTo>
                    <a:pt x="449199" y="29337"/>
                  </a:lnTo>
                  <a:lnTo>
                    <a:pt x="458343" y="26670"/>
                  </a:lnTo>
                  <a:lnTo>
                    <a:pt x="464312" y="29591"/>
                  </a:lnTo>
                  <a:lnTo>
                    <a:pt x="464312" y="10795"/>
                  </a:lnTo>
                  <a:lnTo>
                    <a:pt x="455549" y="6985"/>
                  </a:lnTo>
                  <a:lnTo>
                    <a:pt x="436753" y="6096"/>
                  </a:lnTo>
                  <a:lnTo>
                    <a:pt x="384556" y="15621"/>
                  </a:lnTo>
                  <a:lnTo>
                    <a:pt x="376047" y="23368"/>
                  </a:lnTo>
                  <a:lnTo>
                    <a:pt x="366014" y="23368"/>
                  </a:lnTo>
                  <a:lnTo>
                    <a:pt x="355600" y="20701"/>
                  </a:lnTo>
                  <a:lnTo>
                    <a:pt x="345694" y="20828"/>
                  </a:lnTo>
                  <a:lnTo>
                    <a:pt x="344551" y="21209"/>
                  </a:lnTo>
                  <a:lnTo>
                    <a:pt x="343154" y="21336"/>
                  </a:lnTo>
                  <a:lnTo>
                    <a:pt x="340106" y="25146"/>
                  </a:lnTo>
                  <a:lnTo>
                    <a:pt x="335915" y="28194"/>
                  </a:lnTo>
                  <a:lnTo>
                    <a:pt x="335534" y="32258"/>
                  </a:lnTo>
                  <a:lnTo>
                    <a:pt x="454025" y="63881"/>
                  </a:lnTo>
                  <a:lnTo>
                    <a:pt x="463931" y="62611"/>
                  </a:lnTo>
                  <a:lnTo>
                    <a:pt x="473075" y="60706"/>
                  </a:lnTo>
                  <a:lnTo>
                    <a:pt x="481584" y="57404"/>
                  </a:lnTo>
                  <a:lnTo>
                    <a:pt x="489204" y="52197"/>
                  </a:lnTo>
                  <a:lnTo>
                    <a:pt x="491744" y="50038"/>
                  </a:lnTo>
                  <a:lnTo>
                    <a:pt x="493141" y="48895"/>
                  </a:lnTo>
                  <a:lnTo>
                    <a:pt x="501142" y="47117"/>
                  </a:lnTo>
                  <a:lnTo>
                    <a:pt x="502666" y="38735"/>
                  </a:lnTo>
                  <a:close/>
                </a:path>
                <a:path w="2152015" h="91439">
                  <a:moveTo>
                    <a:pt x="746633" y="43942"/>
                  </a:moveTo>
                  <a:lnTo>
                    <a:pt x="745617" y="36449"/>
                  </a:lnTo>
                  <a:lnTo>
                    <a:pt x="702310" y="17653"/>
                  </a:lnTo>
                  <a:lnTo>
                    <a:pt x="691388" y="16764"/>
                  </a:lnTo>
                  <a:lnTo>
                    <a:pt x="665099" y="15240"/>
                  </a:lnTo>
                  <a:lnTo>
                    <a:pt x="632968" y="21082"/>
                  </a:lnTo>
                  <a:lnTo>
                    <a:pt x="614553" y="25527"/>
                  </a:lnTo>
                  <a:lnTo>
                    <a:pt x="597535" y="41656"/>
                  </a:lnTo>
                  <a:lnTo>
                    <a:pt x="597789" y="50038"/>
                  </a:lnTo>
                  <a:lnTo>
                    <a:pt x="622427" y="58420"/>
                  </a:lnTo>
                  <a:lnTo>
                    <a:pt x="672084" y="72898"/>
                  </a:lnTo>
                  <a:lnTo>
                    <a:pt x="673608" y="72644"/>
                  </a:lnTo>
                  <a:lnTo>
                    <a:pt x="686689" y="65659"/>
                  </a:lnTo>
                  <a:lnTo>
                    <a:pt x="692658" y="63119"/>
                  </a:lnTo>
                  <a:lnTo>
                    <a:pt x="698246" y="62484"/>
                  </a:lnTo>
                  <a:lnTo>
                    <a:pt x="705104" y="63246"/>
                  </a:lnTo>
                  <a:lnTo>
                    <a:pt x="711708" y="63627"/>
                  </a:lnTo>
                  <a:lnTo>
                    <a:pt x="718185" y="62992"/>
                  </a:lnTo>
                  <a:lnTo>
                    <a:pt x="724535" y="60833"/>
                  </a:lnTo>
                  <a:lnTo>
                    <a:pt x="728599" y="58928"/>
                  </a:lnTo>
                  <a:lnTo>
                    <a:pt x="733679" y="58928"/>
                  </a:lnTo>
                  <a:lnTo>
                    <a:pt x="737616" y="56896"/>
                  </a:lnTo>
                  <a:lnTo>
                    <a:pt x="743839" y="51308"/>
                  </a:lnTo>
                  <a:lnTo>
                    <a:pt x="746633" y="43942"/>
                  </a:lnTo>
                  <a:close/>
                </a:path>
                <a:path w="2152015" h="91439">
                  <a:moveTo>
                    <a:pt x="1051433" y="48895"/>
                  </a:moveTo>
                  <a:lnTo>
                    <a:pt x="1050036" y="46228"/>
                  </a:lnTo>
                  <a:lnTo>
                    <a:pt x="1040384" y="40132"/>
                  </a:lnTo>
                  <a:lnTo>
                    <a:pt x="1031621" y="35814"/>
                  </a:lnTo>
                  <a:lnTo>
                    <a:pt x="1022731" y="33528"/>
                  </a:lnTo>
                  <a:lnTo>
                    <a:pt x="1014095" y="34798"/>
                  </a:lnTo>
                  <a:lnTo>
                    <a:pt x="1000887" y="37465"/>
                  </a:lnTo>
                  <a:lnTo>
                    <a:pt x="988568" y="36322"/>
                  </a:lnTo>
                  <a:lnTo>
                    <a:pt x="977519" y="34925"/>
                  </a:lnTo>
                  <a:lnTo>
                    <a:pt x="968375" y="36322"/>
                  </a:lnTo>
                  <a:lnTo>
                    <a:pt x="945896" y="35687"/>
                  </a:lnTo>
                  <a:lnTo>
                    <a:pt x="936625" y="35687"/>
                  </a:lnTo>
                  <a:lnTo>
                    <a:pt x="911733" y="38227"/>
                  </a:lnTo>
                  <a:lnTo>
                    <a:pt x="904494" y="41021"/>
                  </a:lnTo>
                  <a:lnTo>
                    <a:pt x="899414" y="48260"/>
                  </a:lnTo>
                  <a:lnTo>
                    <a:pt x="919226" y="56896"/>
                  </a:lnTo>
                  <a:lnTo>
                    <a:pt x="931037" y="60833"/>
                  </a:lnTo>
                  <a:lnTo>
                    <a:pt x="937387" y="60579"/>
                  </a:lnTo>
                  <a:lnTo>
                    <a:pt x="950341" y="58166"/>
                  </a:lnTo>
                  <a:lnTo>
                    <a:pt x="975741" y="52070"/>
                  </a:lnTo>
                  <a:lnTo>
                    <a:pt x="979297" y="51816"/>
                  </a:lnTo>
                  <a:lnTo>
                    <a:pt x="981964" y="52705"/>
                  </a:lnTo>
                  <a:lnTo>
                    <a:pt x="999744" y="57277"/>
                  </a:lnTo>
                  <a:lnTo>
                    <a:pt x="1016762" y="59055"/>
                  </a:lnTo>
                  <a:lnTo>
                    <a:pt x="1032510" y="58420"/>
                  </a:lnTo>
                  <a:lnTo>
                    <a:pt x="1046861" y="54864"/>
                  </a:lnTo>
                  <a:lnTo>
                    <a:pt x="1048766" y="54229"/>
                  </a:lnTo>
                  <a:lnTo>
                    <a:pt x="1050925" y="52197"/>
                  </a:lnTo>
                  <a:lnTo>
                    <a:pt x="1051433" y="48895"/>
                  </a:lnTo>
                  <a:close/>
                </a:path>
                <a:path w="2152015" h="91439">
                  <a:moveTo>
                    <a:pt x="1316609" y="54737"/>
                  </a:moveTo>
                  <a:lnTo>
                    <a:pt x="1277620" y="27051"/>
                  </a:lnTo>
                  <a:lnTo>
                    <a:pt x="1258824" y="24384"/>
                  </a:lnTo>
                  <a:lnTo>
                    <a:pt x="1250315" y="25019"/>
                  </a:lnTo>
                  <a:lnTo>
                    <a:pt x="1242187" y="27559"/>
                  </a:lnTo>
                  <a:lnTo>
                    <a:pt x="1234186" y="30480"/>
                  </a:lnTo>
                  <a:lnTo>
                    <a:pt x="1226439" y="32385"/>
                  </a:lnTo>
                  <a:lnTo>
                    <a:pt x="1218438" y="32639"/>
                  </a:lnTo>
                  <a:lnTo>
                    <a:pt x="1210183" y="32385"/>
                  </a:lnTo>
                  <a:lnTo>
                    <a:pt x="1201801" y="32766"/>
                  </a:lnTo>
                  <a:lnTo>
                    <a:pt x="1193673" y="35052"/>
                  </a:lnTo>
                  <a:lnTo>
                    <a:pt x="1187704" y="37973"/>
                  </a:lnTo>
                  <a:lnTo>
                    <a:pt x="1181100" y="40259"/>
                  </a:lnTo>
                  <a:lnTo>
                    <a:pt x="1167879" y="47244"/>
                  </a:lnTo>
                  <a:lnTo>
                    <a:pt x="1167638" y="57023"/>
                  </a:lnTo>
                  <a:lnTo>
                    <a:pt x="1181100" y="63754"/>
                  </a:lnTo>
                  <a:lnTo>
                    <a:pt x="1248410" y="75819"/>
                  </a:lnTo>
                  <a:lnTo>
                    <a:pt x="1267968" y="75057"/>
                  </a:lnTo>
                  <a:lnTo>
                    <a:pt x="1305560" y="64897"/>
                  </a:lnTo>
                  <a:lnTo>
                    <a:pt x="1316609" y="54737"/>
                  </a:lnTo>
                  <a:close/>
                </a:path>
                <a:path w="2152015" h="91439">
                  <a:moveTo>
                    <a:pt x="1612646" y="49784"/>
                  </a:moveTo>
                  <a:lnTo>
                    <a:pt x="1564005" y="33909"/>
                  </a:lnTo>
                  <a:lnTo>
                    <a:pt x="1535938" y="33528"/>
                  </a:lnTo>
                  <a:lnTo>
                    <a:pt x="1507998" y="35941"/>
                  </a:lnTo>
                  <a:lnTo>
                    <a:pt x="1480312" y="41656"/>
                  </a:lnTo>
                  <a:lnTo>
                    <a:pt x="1474216" y="43307"/>
                  </a:lnTo>
                  <a:lnTo>
                    <a:pt x="1469009" y="48006"/>
                  </a:lnTo>
                  <a:lnTo>
                    <a:pt x="1457325" y="57531"/>
                  </a:lnTo>
                  <a:lnTo>
                    <a:pt x="1510030" y="73152"/>
                  </a:lnTo>
                  <a:lnTo>
                    <a:pt x="1556893" y="76200"/>
                  </a:lnTo>
                  <a:lnTo>
                    <a:pt x="1585214" y="71882"/>
                  </a:lnTo>
                  <a:lnTo>
                    <a:pt x="1612646" y="49784"/>
                  </a:lnTo>
                  <a:close/>
                </a:path>
                <a:path w="2152015" h="91439">
                  <a:moveTo>
                    <a:pt x="2151888" y="59055"/>
                  </a:moveTo>
                  <a:lnTo>
                    <a:pt x="2146935" y="52070"/>
                  </a:lnTo>
                  <a:lnTo>
                    <a:pt x="2144522" y="49403"/>
                  </a:lnTo>
                  <a:lnTo>
                    <a:pt x="2141347" y="46101"/>
                  </a:lnTo>
                  <a:lnTo>
                    <a:pt x="2141093" y="45720"/>
                  </a:lnTo>
                  <a:lnTo>
                    <a:pt x="2139061" y="43561"/>
                  </a:lnTo>
                  <a:lnTo>
                    <a:pt x="2129409" y="37719"/>
                  </a:lnTo>
                  <a:lnTo>
                    <a:pt x="2118233" y="34417"/>
                  </a:lnTo>
                  <a:lnTo>
                    <a:pt x="2105660" y="33528"/>
                  </a:lnTo>
                  <a:lnTo>
                    <a:pt x="2073148" y="34417"/>
                  </a:lnTo>
                  <a:lnTo>
                    <a:pt x="2073148" y="48387"/>
                  </a:lnTo>
                  <a:lnTo>
                    <a:pt x="2071497" y="48895"/>
                  </a:lnTo>
                  <a:lnTo>
                    <a:pt x="2069465" y="49403"/>
                  </a:lnTo>
                  <a:lnTo>
                    <a:pt x="2067179" y="49403"/>
                  </a:lnTo>
                  <a:lnTo>
                    <a:pt x="2066671" y="48006"/>
                  </a:lnTo>
                  <a:lnTo>
                    <a:pt x="2066163" y="47244"/>
                  </a:lnTo>
                  <a:lnTo>
                    <a:pt x="2069846" y="46228"/>
                  </a:lnTo>
                  <a:lnTo>
                    <a:pt x="2072132" y="46228"/>
                  </a:lnTo>
                  <a:lnTo>
                    <a:pt x="2072767" y="47625"/>
                  </a:lnTo>
                  <a:lnTo>
                    <a:pt x="2073148" y="48387"/>
                  </a:lnTo>
                  <a:lnTo>
                    <a:pt x="2073148" y="34417"/>
                  </a:lnTo>
                  <a:lnTo>
                    <a:pt x="2050669" y="35052"/>
                  </a:lnTo>
                  <a:lnTo>
                    <a:pt x="2024126" y="35179"/>
                  </a:lnTo>
                  <a:lnTo>
                    <a:pt x="2016633" y="36068"/>
                  </a:lnTo>
                  <a:lnTo>
                    <a:pt x="2009648" y="38227"/>
                  </a:lnTo>
                  <a:lnTo>
                    <a:pt x="2003298" y="42418"/>
                  </a:lnTo>
                  <a:lnTo>
                    <a:pt x="1999488" y="45593"/>
                  </a:lnTo>
                  <a:lnTo>
                    <a:pt x="1996313" y="45720"/>
                  </a:lnTo>
                  <a:lnTo>
                    <a:pt x="1988058" y="41275"/>
                  </a:lnTo>
                  <a:lnTo>
                    <a:pt x="1981962" y="41148"/>
                  </a:lnTo>
                  <a:lnTo>
                    <a:pt x="1973580" y="44450"/>
                  </a:lnTo>
                  <a:lnTo>
                    <a:pt x="1967357" y="48387"/>
                  </a:lnTo>
                  <a:lnTo>
                    <a:pt x="1966468" y="55245"/>
                  </a:lnTo>
                  <a:lnTo>
                    <a:pt x="1971929" y="60960"/>
                  </a:lnTo>
                  <a:lnTo>
                    <a:pt x="2010664" y="73152"/>
                  </a:lnTo>
                  <a:lnTo>
                    <a:pt x="2101977" y="90932"/>
                  </a:lnTo>
                  <a:lnTo>
                    <a:pt x="2123821" y="86487"/>
                  </a:lnTo>
                  <a:lnTo>
                    <a:pt x="2131187" y="84455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601" y="64516"/>
                  </a:lnTo>
                  <a:lnTo>
                    <a:pt x="2143506" y="62357"/>
                  </a:lnTo>
                  <a:lnTo>
                    <a:pt x="2151888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7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58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58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62965" y="40005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9114" y="16891"/>
                  </a:moveTo>
                  <a:lnTo>
                    <a:pt x="995680" y="3175"/>
                  </a:lnTo>
                  <a:lnTo>
                    <a:pt x="985266" y="4699"/>
                  </a:lnTo>
                  <a:lnTo>
                    <a:pt x="977646" y="6731"/>
                  </a:lnTo>
                  <a:lnTo>
                    <a:pt x="972439" y="6858"/>
                  </a:lnTo>
                  <a:lnTo>
                    <a:pt x="963930" y="4064"/>
                  </a:lnTo>
                  <a:lnTo>
                    <a:pt x="941705" y="0"/>
                  </a:lnTo>
                  <a:lnTo>
                    <a:pt x="919861" y="1270"/>
                  </a:lnTo>
                  <a:lnTo>
                    <a:pt x="898398" y="6096"/>
                  </a:lnTo>
                  <a:lnTo>
                    <a:pt x="874522" y="14224"/>
                  </a:lnTo>
                  <a:lnTo>
                    <a:pt x="872363" y="17145"/>
                  </a:lnTo>
                  <a:lnTo>
                    <a:pt x="870204" y="19431"/>
                  </a:lnTo>
                  <a:lnTo>
                    <a:pt x="866521" y="24892"/>
                  </a:lnTo>
                  <a:lnTo>
                    <a:pt x="865759" y="30353"/>
                  </a:lnTo>
                  <a:lnTo>
                    <a:pt x="868045" y="35433"/>
                  </a:lnTo>
                  <a:lnTo>
                    <a:pt x="912495" y="49149"/>
                  </a:lnTo>
                  <a:lnTo>
                    <a:pt x="949833" y="51562"/>
                  </a:lnTo>
                  <a:lnTo>
                    <a:pt x="968756" y="51435"/>
                  </a:lnTo>
                  <a:lnTo>
                    <a:pt x="987679" y="50292"/>
                  </a:lnTo>
                  <a:lnTo>
                    <a:pt x="1017270" y="43180"/>
                  </a:lnTo>
                  <a:lnTo>
                    <a:pt x="1035177" y="37973"/>
                  </a:lnTo>
                  <a:lnTo>
                    <a:pt x="1039114" y="31115"/>
                  </a:lnTo>
                  <a:lnTo>
                    <a:pt x="1039114" y="16891"/>
                  </a:lnTo>
                  <a:close/>
                </a:path>
                <a:path w="3315970" h="91439">
                  <a:moveTo>
                    <a:pt x="1371219" y="19050"/>
                  </a:moveTo>
                  <a:lnTo>
                    <a:pt x="1369314" y="13970"/>
                  </a:lnTo>
                  <a:lnTo>
                    <a:pt x="1366774" y="11303"/>
                  </a:lnTo>
                  <a:lnTo>
                    <a:pt x="1358773" y="5715"/>
                  </a:lnTo>
                  <a:lnTo>
                    <a:pt x="1349248" y="4191"/>
                  </a:lnTo>
                  <a:lnTo>
                    <a:pt x="1339596" y="6477"/>
                  </a:lnTo>
                  <a:lnTo>
                    <a:pt x="1330452" y="12700"/>
                  </a:lnTo>
                  <a:lnTo>
                    <a:pt x="1326388" y="16637"/>
                  </a:lnTo>
                  <a:lnTo>
                    <a:pt x="1322324" y="17399"/>
                  </a:lnTo>
                  <a:lnTo>
                    <a:pt x="1320546" y="12573"/>
                  </a:lnTo>
                  <a:lnTo>
                    <a:pt x="1315593" y="4445"/>
                  </a:lnTo>
                  <a:lnTo>
                    <a:pt x="1308608" y="508"/>
                  </a:lnTo>
                  <a:lnTo>
                    <a:pt x="1300226" y="0"/>
                  </a:lnTo>
                  <a:lnTo>
                    <a:pt x="1290574" y="1905"/>
                  </a:lnTo>
                  <a:lnTo>
                    <a:pt x="1284097" y="3683"/>
                  </a:lnTo>
                  <a:lnTo>
                    <a:pt x="1275588" y="3810"/>
                  </a:lnTo>
                  <a:lnTo>
                    <a:pt x="1271270" y="7493"/>
                  </a:lnTo>
                  <a:lnTo>
                    <a:pt x="1262126" y="12192"/>
                  </a:lnTo>
                  <a:lnTo>
                    <a:pt x="1252347" y="13081"/>
                  </a:lnTo>
                  <a:lnTo>
                    <a:pt x="1242441" y="12827"/>
                  </a:lnTo>
                  <a:lnTo>
                    <a:pt x="1232916" y="14224"/>
                  </a:lnTo>
                  <a:lnTo>
                    <a:pt x="1220343" y="11430"/>
                  </a:lnTo>
                  <a:lnTo>
                    <a:pt x="1207897" y="12573"/>
                  </a:lnTo>
                  <a:lnTo>
                    <a:pt x="1195578" y="14986"/>
                  </a:lnTo>
                  <a:lnTo>
                    <a:pt x="1183132" y="16256"/>
                  </a:lnTo>
                  <a:lnTo>
                    <a:pt x="1178560" y="16129"/>
                  </a:lnTo>
                  <a:lnTo>
                    <a:pt x="1172210" y="20066"/>
                  </a:lnTo>
                  <a:lnTo>
                    <a:pt x="1166241" y="27178"/>
                  </a:lnTo>
                  <a:lnTo>
                    <a:pt x="1164463" y="33274"/>
                  </a:lnTo>
                  <a:lnTo>
                    <a:pt x="1167765" y="40132"/>
                  </a:lnTo>
                  <a:lnTo>
                    <a:pt x="1174242" y="43561"/>
                  </a:lnTo>
                  <a:lnTo>
                    <a:pt x="1185545" y="44831"/>
                  </a:lnTo>
                  <a:lnTo>
                    <a:pt x="1194181" y="40005"/>
                  </a:lnTo>
                  <a:lnTo>
                    <a:pt x="1198372" y="42164"/>
                  </a:lnTo>
                  <a:lnTo>
                    <a:pt x="1216279" y="48006"/>
                  </a:lnTo>
                  <a:lnTo>
                    <a:pt x="1234948" y="49657"/>
                  </a:lnTo>
                  <a:lnTo>
                    <a:pt x="1253617" y="50673"/>
                  </a:lnTo>
                  <a:lnTo>
                    <a:pt x="1271524" y="54610"/>
                  </a:lnTo>
                  <a:lnTo>
                    <a:pt x="1311021" y="48006"/>
                  </a:lnTo>
                  <a:lnTo>
                    <a:pt x="1349883" y="40894"/>
                  </a:lnTo>
                  <a:lnTo>
                    <a:pt x="1371219" y="19050"/>
                  </a:lnTo>
                  <a:close/>
                </a:path>
                <a:path w="3315970" h="91439">
                  <a:moveTo>
                    <a:pt x="1667002" y="38735"/>
                  </a:moveTo>
                  <a:lnTo>
                    <a:pt x="1664843" y="32258"/>
                  </a:lnTo>
                  <a:lnTo>
                    <a:pt x="1661541" y="27686"/>
                  </a:lnTo>
                  <a:lnTo>
                    <a:pt x="1660906" y="26670"/>
                  </a:lnTo>
                  <a:lnTo>
                    <a:pt x="1658112" y="23368"/>
                  </a:lnTo>
                  <a:lnTo>
                    <a:pt x="1628775" y="10795"/>
                  </a:lnTo>
                  <a:lnTo>
                    <a:pt x="1628775" y="29591"/>
                  </a:lnTo>
                  <a:lnTo>
                    <a:pt x="1628775" y="39243"/>
                  </a:lnTo>
                  <a:lnTo>
                    <a:pt x="1624838" y="43053"/>
                  </a:lnTo>
                  <a:lnTo>
                    <a:pt x="1621028" y="50038"/>
                  </a:lnTo>
                  <a:lnTo>
                    <a:pt x="1615567" y="43688"/>
                  </a:lnTo>
                  <a:lnTo>
                    <a:pt x="1611249" y="40640"/>
                  </a:lnTo>
                  <a:lnTo>
                    <a:pt x="1609725" y="34417"/>
                  </a:lnTo>
                  <a:lnTo>
                    <a:pt x="1613535" y="29337"/>
                  </a:lnTo>
                  <a:lnTo>
                    <a:pt x="1622679" y="26670"/>
                  </a:lnTo>
                  <a:lnTo>
                    <a:pt x="1628775" y="29591"/>
                  </a:lnTo>
                  <a:lnTo>
                    <a:pt x="1628775" y="10795"/>
                  </a:lnTo>
                  <a:lnTo>
                    <a:pt x="1619885" y="6985"/>
                  </a:lnTo>
                  <a:lnTo>
                    <a:pt x="1601089" y="6096"/>
                  </a:lnTo>
                  <a:lnTo>
                    <a:pt x="1549019" y="15621"/>
                  </a:lnTo>
                  <a:lnTo>
                    <a:pt x="1540383" y="23368"/>
                  </a:lnTo>
                  <a:lnTo>
                    <a:pt x="1530350" y="23368"/>
                  </a:lnTo>
                  <a:lnTo>
                    <a:pt x="1519936" y="20701"/>
                  </a:lnTo>
                  <a:lnTo>
                    <a:pt x="1510030" y="20828"/>
                  </a:lnTo>
                  <a:lnTo>
                    <a:pt x="1508887" y="21209"/>
                  </a:lnTo>
                  <a:lnTo>
                    <a:pt x="1507490" y="21336"/>
                  </a:lnTo>
                  <a:lnTo>
                    <a:pt x="1504442" y="25146"/>
                  </a:lnTo>
                  <a:lnTo>
                    <a:pt x="1500251" y="28194"/>
                  </a:lnTo>
                  <a:lnTo>
                    <a:pt x="1499870" y="32258"/>
                  </a:lnTo>
                  <a:lnTo>
                    <a:pt x="1618361" y="63881"/>
                  </a:lnTo>
                  <a:lnTo>
                    <a:pt x="1628267" y="62611"/>
                  </a:lnTo>
                  <a:lnTo>
                    <a:pt x="1637411" y="60706"/>
                  </a:lnTo>
                  <a:lnTo>
                    <a:pt x="1645920" y="57404"/>
                  </a:lnTo>
                  <a:lnTo>
                    <a:pt x="1653667" y="52197"/>
                  </a:lnTo>
                  <a:lnTo>
                    <a:pt x="1656080" y="50038"/>
                  </a:lnTo>
                  <a:lnTo>
                    <a:pt x="1657477" y="48895"/>
                  </a:lnTo>
                  <a:lnTo>
                    <a:pt x="1665478" y="47117"/>
                  </a:lnTo>
                  <a:lnTo>
                    <a:pt x="1667002" y="38735"/>
                  </a:lnTo>
                  <a:close/>
                </a:path>
                <a:path w="3315970" h="91439">
                  <a:moveTo>
                    <a:pt x="1910969" y="42418"/>
                  </a:moveTo>
                  <a:lnTo>
                    <a:pt x="1909953" y="35306"/>
                  </a:lnTo>
                  <a:lnTo>
                    <a:pt x="1866646" y="17526"/>
                  </a:lnTo>
                  <a:lnTo>
                    <a:pt x="1855724" y="16637"/>
                  </a:lnTo>
                  <a:lnTo>
                    <a:pt x="1829562" y="15240"/>
                  </a:lnTo>
                  <a:lnTo>
                    <a:pt x="1797304" y="20828"/>
                  </a:lnTo>
                  <a:lnTo>
                    <a:pt x="1778889" y="25019"/>
                  </a:lnTo>
                  <a:lnTo>
                    <a:pt x="1761871" y="40259"/>
                  </a:lnTo>
                  <a:lnTo>
                    <a:pt x="1762125" y="48260"/>
                  </a:lnTo>
                  <a:lnTo>
                    <a:pt x="1786763" y="56134"/>
                  </a:lnTo>
                  <a:lnTo>
                    <a:pt x="1836547" y="69850"/>
                  </a:lnTo>
                  <a:lnTo>
                    <a:pt x="1837944" y="69596"/>
                  </a:lnTo>
                  <a:lnTo>
                    <a:pt x="1851025" y="62992"/>
                  </a:lnTo>
                  <a:lnTo>
                    <a:pt x="1856994" y="60579"/>
                  </a:lnTo>
                  <a:lnTo>
                    <a:pt x="1862582" y="59944"/>
                  </a:lnTo>
                  <a:lnTo>
                    <a:pt x="1869440" y="60706"/>
                  </a:lnTo>
                  <a:lnTo>
                    <a:pt x="1876044" y="61087"/>
                  </a:lnTo>
                  <a:lnTo>
                    <a:pt x="1882521" y="60452"/>
                  </a:lnTo>
                  <a:lnTo>
                    <a:pt x="1888998" y="58420"/>
                  </a:lnTo>
                  <a:lnTo>
                    <a:pt x="1892935" y="56642"/>
                  </a:lnTo>
                  <a:lnTo>
                    <a:pt x="1898015" y="56642"/>
                  </a:lnTo>
                  <a:lnTo>
                    <a:pt x="1901952" y="54737"/>
                  </a:lnTo>
                  <a:lnTo>
                    <a:pt x="1908302" y="49403"/>
                  </a:lnTo>
                  <a:lnTo>
                    <a:pt x="1910969" y="42418"/>
                  </a:lnTo>
                  <a:close/>
                </a:path>
                <a:path w="3315970" h="91439">
                  <a:moveTo>
                    <a:pt x="2215642" y="47244"/>
                  </a:moveTo>
                  <a:lnTo>
                    <a:pt x="2214245" y="44831"/>
                  </a:lnTo>
                  <a:lnTo>
                    <a:pt x="2204339" y="39370"/>
                  </a:lnTo>
                  <a:lnTo>
                    <a:pt x="2195449" y="35560"/>
                  </a:lnTo>
                  <a:lnTo>
                    <a:pt x="2186305" y="33528"/>
                  </a:lnTo>
                  <a:lnTo>
                    <a:pt x="2177542" y="34671"/>
                  </a:lnTo>
                  <a:lnTo>
                    <a:pt x="2164080" y="36957"/>
                  </a:lnTo>
                  <a:lnTo>
                    <a:pt x="2151507" y="36068"/>
                  </a:lnTo>
                  <a:lnTo>
                    <a:pt x="2140331" y="34671"/>
                  </a:lnTo>
                  <a:lnTo>
                    <a:pt x="2130933" y="35941"/>
                  </a:lnTo>
                  <a:lnTo>
                    <a:pt x="2107946" y="35433"/>
                  </a:lnTo>
                  <a:lnTo>
                    <a:pt x="2098548" y="35433"/>
                  </a:lnTo>
                  <a:lnTo>
                    <a:pt x="2073148" y="37592"/>
                  </a:lnTo>
                  <a:lnTo>
                    <a:pt x="2065655" y="40259"/>
                  </a:lnTo>
                  <a:lnTo>
                    <a:pt x="2060575" y="46609"/>
                  </a:lnTo>
                  <a:lnTo>
                    <a:pt x="2080768" y="54356"/>
                  </a:lnTo>
                  <a:lnTo>
                    <a:pt x="2092833" y="57785"/>
                  </a:lnTo>
                  <a:lnTo>
                    <a:pt x="2099310" y="57658"/>
                  </a:lnTo>
                  <a:lnTo>
                    <a:pt x="2112518" y="55372"/>
                  </a:lnTo>
                  <a:lnTo>
                    <a:pt x="2138426" y="50038"/>
                  </a:lnTo>
                  <a:lnTo>
                    <a:pt x="2142109" y="49784"/>
                  </a:lnTo>
                  <a:lnTo>
                    <a:pt x="2144776" y="50546"/>
                  </a:lnTo>
                  <a:lnTo>
                    <a:pt x="2162937" y="54610"/>
                  </a:lnTo>
                  <a:lnTo>
                    <a:pt x="2180209" y="56261"/>
                  </a:lnTo>
                  <a:lnTo>
                    <a:pt x="2196338" y="55626"/>
                  </a:lnTo>
                  <a:lnTo>
                    <a:pt x="2211070" y="52578"/>
                  </a:lnTo>
                  <a:lnTo>
                    <a:pt x="2212975" y="51943"/>
                  </a:lnTo>
                  <a:lnTo>
                    <a:pt x="2215134" y="50165"/>
                  </a:lnTo>
                  <a:lnTo>
                    <a:pt x="2215642" y="47244"/>
                  </a:lnTo>
                  <a:close/>
                </a:path>
                <a:path w="3315970" h="91439">
                  <a:moveTo>
                    <a:pt x="2480818" y="54737"/>
                  </a:moveTo>
                  <a:lnTo>
                    <a:pt x="2441829" y="27051"/>
                  </a:lnTo>
                  <a:lnTo>
                    <a:pt x="2423033" y="24384"/>
                  </a:lnTo>
                  <a:lnTo>
                    <a:pt x="2414524" y="25019"/>
                  </a:lnTo>
                  <a:lnTo>
                    <a:pt x="2406396" y="27559"/>
                  </a:lnTo>
                  <a:lnTo>
                    <a:pt x="2398522" y="30480"/>
                  </a:lnTo>
                  <a:lnTo>
                    <a:pt x="2390648" y="32385"/>
                  </a:lnTo>
                  <a:lnTo>
                    <a:pt x="2382647" y="32639"/>
                  </a:lnTo>
                  <a:lnTo>
                    <a:pt x="2374392" y="32385"/>
                  </a:lnTo>
                  <a:lnTo>
                    <a:pt x="2366010" y="32766"/>
                  </a:lnTo>
                  <a:lnTo>
                    <a:pt x="2357882" y="35052"/>
                  </a:lnTo>
                  <a:lnTo>
                    <a:pt x="2351913" y="37973"/>
                  </a:lnTo>
                  <a:lnTo>
                    <a:pt x="2345309" y="40259"/>
                  </a:lnTo>
                  <a:lnTo>
                    <a:pt x="2332101" y="47244"/>
                  </a:lnTo>
                  <a:lnTo>
                    <a:pt x="2331847" y="57023"/>
                  </a:lnTo>
                  <a:lnTo>
                    <a:pt x="2345309" y="63754"/>
                  </a:lnTo>
                  <a:lnTo>
                    <a:pt x="2412619" y="75819"/>
                  </a:lnTo>
                  <a:lnTo>
                    <a:pt x="2432304" y="75057"/>
                  </a:lnTo>
                  <a:lnTo>
                    <a:pt x="2469769" y="64897"/>
                  </a:lnTo>
                  <a:lnTo>
                    <a:pt x="2480818" y="54737"/>
                  </a:lnTo>
                  <a:close/>
                </a:path>
                <a:path w="3315970" h="91439">
                  <a:moveTo>
                    <a:pt x="2776982" y="49784"/>
                  </a:moveTo>
                  <a:lnTo>
                    <a:pt x="2728214" y="33909"/>
                  </a:lnTo>
                  <a:lnTo>
                    <a:pt x="2700147" y="33528"/>
                  </a:lnTo>
                  <a:lnTo>
                    <a:pt x="2672207" y="35941"/>
                  </a:lnTo>
                  <a:lnTo>
                    <a:pt x="2644521" y="41656"/>
                  </a:lnTo>
                  <a:lnTo>
                    <a:pt x="2638425" y="43307"/>
                  </a:lnTo>
                  <a:lnTo>
                    <a:pt x="2633218" y="48006"/>
                  </a:lnTo>
                  <a:lnTo>
                    <a:pt x="2621534" y="57531"/>
                  </a:lnTo>
                  <a:lnTo>
                    <a:pt x="2674239" y="73152"/>
                  </a:lnTo>
                  <a:lnTo>
                    <a:pt x="2721102" y="76200"/>
                  </a:lnTo>
                  <a:lnTo>
                    <a:pt x="2749423" y="71882"/>
                  </a:lnTo>
                  <a:lnTo>
                    <a:pt x="2776982" y="49784"/>
                  </a:lnTo>
                  <a:close/>
                </a:path>
                <a:path w="3315970" h="91439">
                  <a:moveTo>
                    <a:pt x="3315970" y="59055"/>
                  </a:moveTo>
                  <a:lnTo>
                    <a:pt x="3311144" y="52070"/>
                  </a:lnTo>
                  <a:lnTo>
                    <a:pt x="3308578" y="49403"/>
                  </a:lnTo>
                  <a:lnTo>
                    <a:pt x="3305429" y="46101"/>
                  </a:lnTo>
                  <a:lnTo>
                    <a:pt x="3269742" y="33528"/>
                  </a:lnTo>
                  <a:lnTo>
                    <a:pt x="3237230" y="34417"/>
                  </a:lnTo>
                  <a:lnTo>
                    <a:pt x="3237230" y="48387"/>
                  </a:lnTo>
                  <a:lnTo>
                    <a:pt x="3235579" y="48895"/>
                  </a:lnTo>
                  <a:lnTo>
                    <a:pt x="3233547" y="49403"/>
                  </a:lnTo>
                  <a:lnTo>
                    <a:pt x="3231261" y="49403"/>
                  </a:lnTo>
                  <a:lnTo>
                    <a:pt x="3230753" y="48006"/>
                  </a:lnTo>
                  <a:lnTo>
                    <a:pt x="3230245" y="47244"/>
                  </a:lnTo>
                  <a:lnTo>
                    <a:pt x="3234055" y="46228"/>
                  </a:lnTo>
                  <a:lnTo>
                    <a:pt x="3236214" y="46228"/>
                  </a:lnTo>
                  <a:lnTo>
                    <a:pt x="3236849" y="47625"/>
                  </a:lnTo>
                  <a:lnTo>
                    <a:pt x="3237230" y="48387"/>
                  </a:lnTo>
                  <a:lnTo>
                    <a:pt x="3237230" y="34417"/>
                  </a:lnTo>
                  <a:lnTo>
                    <a:pt x="3214751" y="35052"/>
                  </a:lnTo>
                  <a:lnTo>
                    <a:pt x="3188335" y="35179"/>
                  </a:lnTo>
                  <a:lnTo>
                    <a:pt x="3180715" y="36068"/>
                  </a:lnTo>
                  <a:lnTo>
                    <a:pt x="3173730" y="38227"/>
                  </a:lnTo>
                  <a:lnTo>
                    <a:pt x="3167380" y="42418"/>
                  </a:lnTo>
                  <a:lnTo>
                    <a:pt x="3163570" y="45593"/>
                  </a:lnTo>
                  <a:lnTo>
                    <a:pt x="3160395" y="45720"/>
                  </a:lnTo>
                  <a:lnTo>
                    <a:pt x="3152140" y="41275"/>
                  </a:lnTo>
                  <a:lnTo>
                    <a:pt x="3146044" y="41148"/>
                  </a:lnTo>
                  <a:lnTo>
                    <a:pt x="3137662" y="44450"/>
                  </a:lnTo>
                  <a:lnTo>
                    <a:pt x="3131439" y="48387"/>
                  </a:lnTo>
                  <a:lnTo>
                    <a:pt x="3130550" y="55245"/>
                  </a:lnTo>
                  <a:lnTo>
                    <a:pt x="3136011" y="60960"/>
                  </a:lnTo>
                  <a:lnTo>
                    <a:pt x="3174746" y="73152"/>
                  </a:lnTo>
                  <a:lnTo>
                    <a:pt x="3266059" y="90932"/>
                  </a:lnTo>
                  <a:lnTo>
                    <a:pt x="3287903" y="86487"/>
                  </a:lnTo>
                  <a:lnTo>
                    <a:pt x="3295396" y="84455"/>
                  </a:lnTo>
                  <a:lnTo>
                    <a:pt x="3304032" y="81407"/>
                  </a:lnTo>
                  <a:lnTo>
                    <a:pt x="3303905" y="73152"/>
                  </a:lnTo>
                  <a:lnTo>
                    <a:pt x="3305810" y="64516"/>
                  </a:lnTo>
                  <a:lnTo>
                    <a:pt x="3307588" y="62357"/>
                  </a:lnTo>
                  <a:lnTo>
                    <a:pt x="3315970" y="59055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2" y="5693663"/>
              <a:ext cx="4248912" cy="11643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7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6249670" y="3438219"/>
            <a:ext cx="36887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72565" algn="l"/>
              </a:tabLst>
            </a:pPr>
            <a:r>
              <a:rPr dirty="0" sz="3200" spc="145">
                <a:solidFill>
                  <a:srgbClr val="402B2B"/>
                </a:solidFill>
                <a:latin typeface="Caladea"/>
                <a:cs typeface="Caladea"/>
              </a:rPr>
              <a:t>BRAIN</a:t>
            </a: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	</a:t>
            </a:r>
            <a:r>
              <a:rPr dirty="0" sz="3200" spc="265">
                <a:solidFill>
                  <a:srgbClr val="402B2B"/>
                </a:solidFill>
                <a:latin typeface="Caladea"/>
                <a:cs typeface="Caladea"/>
              </a:rPr>
              <a:t>-</a:t>
            </a:r>
            <a:r>
              <a:rPr dirty="0" sz="3200" spc="65">
                <a:solidFill>
                  <a:srgbClr val="402B2B"/>
                </a:solidFill>
                <a:latin typeface="Caladea"/>
                <a:cs typeface="Caladea"/>
              </a:rPr>
              <a:t>STORMING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77795" y="888491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6525" rIns="0" bIns="0" rtlCol="0" vert="horz">
            <a:spAutoFit/>
          </a:bodyPr>
          <a:lstStyle/>
          <a:p>
            <a:pPr marL="981710">
              <a:lnSpc>
                <a:spcPct val="100000"/>
              </a:lnSpc>
              <a:spcBef>
                <a:spcPts val="107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77795" y="1991867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8430" rIns="0" bIns="0" rtlCol="0" vert="horz">
            <a:spAutoFit/>
          </a:bodyPr>
          <a:lstStyle/>
          <a:p>
            <a:pPr marL="934085">
              <a:lnSpc>
                <a:spcPct val="100000"/>
              </a:lnSpc>
              <a:spcBef>
                <a:spcPts val="109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Upcycling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59507" y="5180076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8430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1090"/>
              </a:spcBef>
            </a:pP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1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reduction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initiatives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77795" y="3015995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91540">
              <a:lnSpc>
                <a:spcPct val="100000"/>
              </a:lnSpc>
              <a:spcBef>
                <a:spcPts val="110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77795" y="4119371"/>
            <a:ext cx="2834640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646430">
              <a:lnSpc>
                <a:spcPct val="100000"/>
              </a:lnSpc>
              <a:spcBef>
                <a:spcPts val="1095"/>
              </a:spcBef>
            </a:pP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segregation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33843" y="867155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7160" rIns="0" bIns="0" rtlCol="0" vert="horz">
            <a:spAutoFit/>
          </a:bodyPr>
          <a:lstStyle/>
          <a:p>
            <a:pPr marL="94869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Zero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3843" y="1973579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668020">
              <a:lnSpc>
                <a:spcPct val="100000"/>
              </a:lnSpc>
              <a:spcBef>
                <a:spcPts val="106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18604" y="5155691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648335">
              <a:lnSpc>
                <a:spcPct val="100000"/>
              </a:lnSpc>
              <a:spcBef>
                <a:spcPts val="1115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Carbon</a:t>
            </a:r>
            <a:r>
              <a:rPr dirty="0" sz="18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footprint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33843" y="2997707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640715">
              <a:lnSpc>
                <a:spcPct val="100000"/>
              </a:lnSpc>
              <a:spcBef>
                <a:spcPts val="1085"/>
              </a:spcBef>
            </a:pP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33843" y="4098035"/>
            <a:ext cx="2834640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90269">
              <a:lnSpc>
                <a:spcPct val="100000"/>
              </a:lnSpc>
              <a:spcBef>
                <a:spcPts val="1105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Solar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258561" y="220167"/>
            <a:ext cx="15767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402B2B"/>
                </a:solidFill>
              </a:rPr>
              <a:t>KEYWORDS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77795" y="888491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6525" rIns="0" bIns="0" rtlCol="0" vert="horz">
            <a:spAutoFit/>
          </a:bodyPr>
          <a:lstStyle/>
          <a:p>
            <a:pPr marL="835025">
              <a:lnSpc>
                <a:spcPct val="100000"/>
              </a:lnSpc>
              <a:spcBef>
                <a:spcPts val="1075"/>
              </a:spcBef>
            </a:pP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detox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77795" y="1991867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8430" rIns="0" bIns="0" rtlCol="0" vert="horz">
            <a:spAutoFit/>
          </a:bodyPr>
          <a:lstStyle/>
          <a:p>
            <a:pPr marL="509270">
              <a:lnSpc>
                <a:spcPct val="100000"/>
              </a:lnSpc>
              <a:spcBef>
                <a:spcPts val="109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gardens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59507" y="5180076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8430" rIns="0" bIns="0" rtlCol="0" vert="horz">
            <a:spAutoFit/>
          </a:bodyPr>
          <a:lstStyle/>
          <a:p>
            <a:pPr marL="617220">
              <a:lnSpc>
                <a:spcPct val="100000"/>
              </a:lnSpc>
              <a:spcBef>
                <a:spcPts val="1090"/>
              </a:spcBef>
            </a:pPr>
            <a:r>
              <a:rPr dirty="0" sz="1800" spc="-110">
                <a:solidFill>
                  <a:srgbClr val="FFFFFF"/>
                </a:solidFill>
                <a:latin typeface="Times New Roman"/>
                <a:cs typeface="Times New Roman"/>
              </a:rPr>
              <a:t>Low-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fixtures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77795" y="3015995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1105"/>
              </a:spcBef>
            </a:pP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conservation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77795" y="4119371"/>
            <a:ext cx="2834640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582295">
              <a:lnSpc>
                <a:spcPct val="100000"/>
              </a:lnSpc>
              <a:spcBef>
                <a:spcPts val="1095"/>
              </a:spcBef>
            </a:pP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Greywater</a:t>
            </a: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33843" y="867155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7160" rIns="0" bIns="0" rtlCol="0" vert="horz">
            <a:spAutoFit/>
          </a:bodyPr>
          <a:lstStyle/>
          <a:p>
            <a:pPr marL="74422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3843" y="1973579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628650">
              <a:lnSpc>
                <a:spcPct val="100000"/>
              </a:lnSpc>
              <a:spcBef>
                <a:spcPts val="1060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Traffic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18604" y="5155691"/>
            <a:ext cx="2822575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532765">
              <a:lnSpc>
                <a:spcPct val="100000"/>
              </a:lnSpc>
              <a:spcBef>
                <a:spcPts val="1115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certifications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33843" y="2997707"/>
            <a:ext cx="2822575" cy="619125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442595">
              <a:lnSpc>
                <a:spcPct val="100000"/>
              </a:lnSpc>
              <a:spcBef>
                <a:spcPts val="108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Eco-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friendly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amenities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33843" y="4098035"/>
            <a:ext cx="2834640" cy="622300"/>
          </a:xfrm>
          <a:prstGeom prst="rect">
            <a:avLst/>
          </a:prstGeom>
          <a:solidFill>
            <a:srgbClr val="511E16"/>
          </a:solidFill>
          <a:ln w="15240">
            <a:solidFill>
              <a:srgbClr val="343B08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66395">
              <a:lnSpc>
                <a:spcPct val="100000"/>
              </a:lnSpc>
              <a:spcBef>
                <a:spcPts val="1105"/>
              </a:spcBef>
            </a:pP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Biodegradable</a:t>
            </a:r>
            <a:r>
              <a:rPr dirty="0" sz="18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products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66740" y="272872"/>
            <a:ext cx="1579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402B2B"/>
                </a:solidFill>
              </a:rPr>
              <a:t>KEYWORDS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12204700" cy="6858000"/>
            <a:chOff x="-6350" y="0"/>
            <a:chExt cx="122047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44424"/>
              <a:ext cx="12192000" cy="621665"/>
            </a:xfrm>
            <a:custGeom>
              <a:avLst/>
              <a:gdLst/>
              <a:ahLst/>
              <a:cxnLst/>
              <a:rect l="l" t="t" r="r" b="b"/>
              <a:pathLst>
                <a:path w="12192000" h="621665">
                  <a:moveTo>
                    <a:pt x="12192000" y="0"/>
                  </a:moveTo>
                  <a:lnTo>
                    <a:pt x="0" y="0"/>
                  </a:lnTo>
                  <a:lnTo>
                    <a:pt x="0" y="621284"/>
                  </a:lnTo>
                  <a:lnTo>
                    <a:pt x="12192000" y="62128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92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38400" y="338327"/>
              <a:ext cx="7315200" cy="667385"/>
            </a:xfrm>
            <a:custGeom>
              <a:avLst/>
              <a:gdLst/>
              <a:ahLst/>
              <a:cxnLst/>
              <a:rect l="l" t="t" r="r" b="b"/>
              <a:pathLst>
                <a:path w="7315200" h="667385">
                  <a:moveTo>
                    <a:pt x="0" y="0"/>
                  </a:moveTo>
                  <a:lnTo>
                    <a:pt x="0" y="667004"/>
                  </a:lnTo>
                </a:path>
                <a:path w="7315200" h="667385">
                  <a:moveTo>
                    <a:pt x="2438400" y="0"/>
                  </a:moveTo>
                  <a:lnTo>
                    <a:pt x="2438400" y="667004"/>
                  </a:lnTo>
                </a:path>
                <a:path w="7315200" h="667385">
                  <a:moveTo>
                    <a:pt x="4876800" y="0"/>
                  </a:moveTo>
                  <a:lnTo>
                    <a:pt x="4876800" y="667004"/>
                  </a:lnTo>
                </a:path>
                <a:path w="7315200" h="667385">
                  <a:moveTo>
                    <a:pt x="7315200" y="0"/>
                  </a:moveTo>
                  <a:lnTo>
                    <a:pt x="7315200" y="66700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338327"/>
              <a:ext cx="12192000" cy="667385"/>
            </a:xfrm>
            <a:custGeom>
              <a:avLst/>
              <a:gdLst/>
              <a:ahLst/>
              <a:cxnLst/>
              <a:rect l="l" t="t" r="r" b="b"/>
              <a:pathLst>
                <a:path w="12192000" h="667385">
                  <a:moveTo>
                    <a:pt x="0" y="0"/>
                  </a:moveTo>
                  <a:lnTo>
                    <a:pt x="0" y="667004"/>
                  </a:lnTo>
                </a:path>
                <a:path w="12192000" h="667385">
                  <a:moveTo>
                    <a:pt x="12192000" y="0"/>
                  </a:moveTo>
                  <a:lnTo>
                    <a:pt x="12192000" y="66700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338302"/>
              <a:ext cx="12192000" cy="667385"/>
            </a:xfrm>
            <a:custGeom>
              <a:avLst/>
              <a:gdLst/>
              <a:ahLst/>
              <a:cxnLst/>
              <a:rect l="l" t="t" r="r" b="b"/>
              <a:pathLst>
                <a:path w="12192000" h="667385">
                  <a:moveTo>
                    <a:pt x="12192000" y="628853"/>
                  </a:moveTo>
                  <a:lnTo>
                    <a:pt x="0" y="628853"/>
                  </a:lnTo>
                  <a:lnTo>
                    <a:pt x="0" y="667029"/>
                  </a:lnTo>
                  <a:lnTo>
                    <a:pt x="12192000" y="667029"/>
                  </a:lnTo>
                  <a:lnTo>
                    <a:pt x="12192000" y="628853"/>
                  </a:lnTo>
                  <a:close/>
                </a:path>
                <a:path w="12192000" h="667385">
                  <a:moveTo>
                    <a:pt x="12192000" y="0"/>
                  </a:moveTo>
                  <a:lnTo>
                    <a:pt x="0" y="0"/>
                  </a:lnTo>
                  <a:lnTo>
                    <a:pt x="0" y="12725"/>
                  </a:lnTo>
                  <a:lnTo>
                    <a:pt x="12192000" y="127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200" y="354279"/>
            <a:ext cx="180340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19882" y="354279"/>
            <a:ext cx="203771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  <a:p>
            <a:pPr algn="ctr" marL="13335">
              <a:lnSpc>
                <a:spcPct val="100000"/>
              </a:lnSpc>
              <a:spcBef>
                <a:spcPts val="5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175884" y="354279"/>
            <a:ext cx="18148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Conservation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54214" y="354279"/>
            <a:ext cx="1932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Sustainable</a:t>
            </a:r>
            <a:r>
              <a:rPr dirty="0" sz="18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Practices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833864" y="360045"/>
            <a:ext cx="22453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dirty="0" sz="1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Environmental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13568" y="573100"/>
            <a:ext cx="90296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8392" y="1155191"/>
            <a:ext cx="2188210" cy="634365"/>
            <a:chOff x="88392" y="1155191"/>
            <a:chExt cx="2188210" cy="634365"/>
          </a:xfrm>
        </p:grpSpPr>
        <p:sp>
          <p:nvSpPr>
            <p:cNvPr id="15" name="object 15" descr=""/>
            <p:cNvSpPr/>
            <p:nvPr/>
          </p:nvSpPr>
          <p:spPr>
            <a:xfrm>
              <a:off x="94488" y="1161287"/>
              <a:ext cx="2172970" cy="619125"/>
            </a:xfrm>
            <a:custGeom>
              <a:avLst/>
              <a:gdLst/>
              <a:ahLst/>
              <a:cxnLst/>
              <a:rect l="l" t="t" r="r" b="b"/>
              <a:pathLst>
                <a:path w="2172970" h="619125">
                  <a:moveTo>
                    <a:pt x="2172843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2843" y="618616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6012" y="1162811"/>
              <a:ext cx="2172970" cy="619125"/>
            </a:xfrm>
            <a:custGeom>
              <a:avLst/>
              <a:gdLst/>
              <a:ahLst/>
              <a:cxnLst/>
              <a:rect l="l" t="t" r="r" b="b"/>
              <a:pathLst>
                <a:path w="2172970" h="619125">
                  <a:moveTo>
                    <a:pt x="0" y="618616"/>
                  </a:moveTo>
                  <a:lnTo>
                    <a:pt x="2172843" y="618616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76122" y="1286636"/>
            <a:ext cx="885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88392" y="2258567"/>
            <a:ext cx="2188210" cy="634365"/>
            <a:chOff x="88392" y="2258567"/>
            <a:chExt cx="2188210" cy="634365"/>
          </a:xfrm>
        </p:grpSpPr>
        <p:sp>
          <p:nvSpPr>
            <p:cNvPr id="19" name="object 19" descr=""/>
            <p:cNvSpPr/>
            <p:nvPr/>
          </p:nvSpPr>
          <p:spPr>
            <a:xfrm>
              <a:off x="94488" y="2264663"/>
              <a:ext cx="2172970" cy="619125"/>
            </a:xfrm>
            <a:custGeom>
              <a:avLst/>
              <a:gdLst/>
              <a:ahLst/>
              <a:cxnLst/>
              <a:rect l="l" t="t" r="r" b="b"/>
              <a:pathLst>
                <a:path w="2172970" h="619125">
                  <a:moveTo>
                    <a:pt x="2172843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2843" y="618616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6012" y="2266187"/>
              <a:ext cx="2172970" cy="619125"/>
            </a:xfrm>
            <a:custGeom>
              <a:avLst/>
              <a:gdLst/>
              <a:ahLst/>
              <a:cxnLst/>
              <a:rect l="l" t="t" r="r" b="b"/>
              <a:pathLst>
                <a:path w="2172970" h="619125">
                  <a:moveTo>
                    <a:pt x="0" y="618616"/>
                  </a:moveTo>
                  <a:lnTo>
                    <a:pt x="2172843" y="618616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19150" y="2391917"/>
            <a:ext cx="1115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6200" y="5443728"/>
            <a:ext cx="2188845" cy="636905"/>
            <a:chOff x="76200" y="5443728"/>
            <a:chExt cx="2188845" cy="636905"/>
          </a:xfrm>
        </p:grpSpPr>
        <p:sp>
          <p:nvSpPr>
            <p:cNvPr id="23" name="object 23" descr=""/>
            <p:cNvSpPr/>
            <p:nvPr/>
          </p:nvSpPr>
          <p:spPr>
            <a:xfrm>
              <a:off x="82295" y="5449824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5" h="621664">
                  <a:moveTo>
                    <a:pt x="2173097" y="0"/>
                  </a:moveTo>
                  <a:lnTo>
                    <a:pt x="0" y="0"/>
                  </a:lnTo>
                  <a:lnTo>
                    <a:pt x="0" y="621538"/>
                  </a:lnTo>
                  <a:lnTo>
                    <a:pt x="2173097" y="621538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3820" y="5451348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5" h="621664">
                  <a:moveTo>
                    <a:pt x="0" y="621537"/>
                  </a:moveTo>
                  <a:lnTo>
                    <a:pt x="2173097" y="621537"/>
                  </a:lnTo>
                  <a:lnTo>
                    <a:pt x="2173097" y="0"/>
                  </a:lnTo>
                  <a:lnTo>
                    <a:pt x="0" y="0"/>
                  </a:lnTo>
                  <a:lnTo>
                    <a:pt x="0" y="621537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62431" y="5580684"/>
            <a:ext cx="10140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Zero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88392" y="3282696"/>
            <a:ext cx="2188210" cy="637540"/>
            <a:chOff x="88392" y="3282696"/>
            <a:chExt cx="2188210" cy="637540"/>
          </a:xfrm>
        </p:grpSpPr>
        <p:sp>
          <p:nvSpPr>
            <p:cNvPr id="27" name="object 27" descr=""/>
            <p:cNvSpPr/>
            <p:nvPr/>
          </p:nvSpPr>
          <p:spPr>
            <a:xfrm>
              <a:off x="94488" y="3288792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217284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2172843" y="621792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6012" y="3290316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0" y="621792"/>
                  </a:moveTo>
                  <a:lnTo>
                    <a:pt x="2172843" y="621792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792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70738" y="3418154"/>
            <a:ext cx="16217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1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segregation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88392" y="4386071"/>
            <a:ext cx="2197100" cy="634365"/>
            <a:chOff x="88392" y="4386071"/>
            <a:chExt cx="2197100" cy="634365"/>
          </a:xfrm>
        </p:grpSpPr>
        <p:sp>
          <p:nvSpPr>
            <p:cNvPr id="31" name="object 31" descr=""/>
            <p:cNvSpPr/>
            <p:nvPr/>
          </p:nvSpPr>
          <p:spPr>
            <a:xfrm>
              <a:off x="94488" y="4392167"/>
              <a:ext cx="2181860" cy="619125"/>
            </a:xfrm>
            <a:custGeom>
              <a:avLst/>
              <a:gdLst/>
              <a:ahLst/>
              <a:cxnLst/>
              <a:rect l="l" t="t" r="r" b="b"/>
              <a:pathLst>
                <a:path w="2181860" h="619125">
                  <a:moveTo>
                    <a:pt x="2181860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81860" y="618616"/>
                  </a:lnTo>
                  <a:lnTo>
                    <a:pt x="2181860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6012" y="4393691"/>
              <a:ext cx="2181860" cy="619125"/>
            </a:xfrm>
            <a:custGeom>
              <a:avLst/>
              <a:gdLst/>
              <a:ahLst/>
              <a:cxnLst/>
              <a:rect l="l" t="t" r="r" b="b"/>
              <a:pathLst>
                <a:path w="2181860" h="619125">
                  <a:moveTo>
                    <a:pt x="0" y="618617"/>
                  </a:moveTo>
                  <a:lnTo>
                    <a:pt x="2181860" y="618617"/>
                  </a:lnTo>
                  <a:lnTo>
                    <a:pt x="2181860" y="0"/>
                  </a:lnTo>
                  <a:lnTo>
                    <a:pt x="0" y="0"/>
                  </a:lnTo>
                  <a:lnTo>
                    <a:pt x="0" y="618617"/>
                  </a:lnTo>
                  <a:close/>
                </a:path>
              </a:pathLst>
            </a:custGeom>
            <a:ln w="15238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58216" y="4383151"/>
            <a:ext cx="1450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reduction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56919" y="4657470"/>
            <a:ext cx="9156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initiatives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2575560" y="1143000"/>
            <a:ext cx="2191385" cy="637540"/>
            <a:chOff x="2575560" y="1143000"/>
            <a:chExt cx="2191385" cy="637540"/>
          </a:xfrm>
        </p:grpSpPr>
        <p:sp>
          <p:nvSpPr>
            <p:cNvPr id="36" name="object 36" descr=""/>
            <p:cNvSpPr/>
            <p:nvPr/>
          </p:nvSpPr>
          <p:spPr>
            <a:xfrm>
              <a:off x="2581656" y="1149095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2176018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6018" y="621791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583180" y="1150620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0" y="621791"/>
                  </a:moveTo>
                  <a:lnTo>
                    <a:pt x="2176018" y="621791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2887217" y="1276603"/>
            <a:ext cx="1578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575560" y="2246376"/>
            <a:ext cx="2191385" cy="637540"/>
            <a:chOff x="2575560" y="2246376"/>
            <a:chExt cx="2191385" cy="637540"/>
          </a:xfrm>
        </p:grpSpPr>
        <p:sp>
          <p:nvSpPr>
            <p:cNvPr id="40" name="object 40" descr=""/>
            <p:cNvSpPr/>
            <p:nvPr/>
          </p:nvSpPr>
          <p:spPr>
            <a:xfrm>
              <a:off x="2581656" y="2252472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2176018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6018" y="621791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583180" y="2253996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0" y="621791"/>
                  </a:moveTo>
                  <a:lnTo>
                    <a:pt x="2176018" y="621791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859785" y="2381758"/>
            <a:ext cx="1635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575560" y="3273552"/>
            <a:ext cx="2191385" cy="637540"/>
            <a:chOff x="2575560" y="3273552"/>
            <a:chExt cx="2191385" cy="637540"/>
          </a:xfrm>
        </p:grpSpPr>
        <p:sp>
          <p:nvSpPr>
            <p:cNvPr id="44" name="object 44" descr=""/>
            <p:cNvSpPr/>
            <p:nvPr/>
          </p:nvSpPr>
          <p:spPr>
            <a:xfrm>
              <a:off x="2581656" y="3279648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2176018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6018" y="621791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583180" y="3281172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0" y="621791"/>
                  </a:moveTo>
                  <a:lnTo>
                    <a:pt x="2176018" y="621791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129533" y="3407791"/>
            <a:ext cx="1078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Solar</a:t>
            </a:r>
            <a:r>
              <a:rPr dirty="0" sz="18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2575560" y="4376928"/>
            <a:ext cx="2200275" cy="633730"/>
            <a:chOff x="2575560" y="4376928"/>
            <a:chExt cx="2200275" cy="633730"/>
          </a:xfrm>
        </p:grpSpPr>
        <p:sp>
          <p:nvSpPr>
            <p:cNvPr id="48" name="object 48" descr=""/>
            <p:cNvSpPr/>
            <p:nvPr/>
          </p:nvSpPr>
          <p:spPr>
            <a:xfrm>
              <a:off x="2581656" y="4383024"/>
              <a:ext cx="2185035" cy="618490"/>
            </a:xfrm>
            <a:custGeom>
              <a:avLst/>
              <a:gdLst/>
              <a:ahLst/>
              <a:cxnLst/>
              <a:rect l="l" t="t" r="r" b="b"/>
              <a:pathLst>
                <a:path w="2185035" h="618489">
                  <a:moveTo>
                    <a:pt x="2185035" y="0"/>
                  </a:moveTo>
                  <a:lnTo>
                    <a:pt x="0" y="0"/>
                  </a:lnTo>
                  <a:lnTo>
                    <a:pt x="0" y="618236"/>
                  </a:lnTo>
                  <a:lnTo>
                    <a:pt x="2185035" y="618236"/>
                  </a:lnTo>
                  <a:lnTo>
                    <a:pt x="2185035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583180" y="4384548"/>
              <a:ext cx="2185035" cy="618490"/>
            </a:xfrm>
            <a:custGeom>
              <a:avLst/>
              <a:gdLst/>
              <a:ahLst/>
              <a:cxnLst/>
              <a:rect l="l" t="t" r="r" b="b"/>
              <a:pathLst>
                <a:path w="2185035" h="618489">
                  <a:moveTo>
                    <a:pt x="0" y="618235"/>
                  </a:moveTo>
                  <a:lnTo>
                    <a:pt x="2185035" y="618235"/>
                  </a:lnTo>
                  <a:lnTo>
                    <a:pt x="2185035" y="0"/>
                  </a:lnTo>
                  <a:lnTo>
                    <a:pt x="0" y="0"/>
                  </a:lnTo>
                  <a:lnTo>
                    <a:pt x="0" y="618235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2899664" y="4510785"/>
            <a:ext cx="1518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Carbon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footprint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7455407" y="1124711"/>
            <a:ext cx="2188845" cy="634365"/>
            <a:chOff x="7455407" y="1124711"/>
            <a:chExt cx="2188845" cy="634365"/>
          </a:xfrm>
        </p:grpSpPr>
        <p:sp>
          <p:nvSpPr>
            <p:cNvPr id="52" name="object 52" descr=""/>
            <p:cNvSpPr/>
            <p:nvPr/>
          </p:nvSpPr>
          <p:spPr>
            <a:xfrm>
              <a:off x="7461503" y="1130807"/>
              <a:ext cx="2173605" cy="619125"/>
            </a:xfrm>
            <a:custGeom>
              <a:avLst/>
              <a:gdLst/>
              <a:ahLst/>
              <a:cxnLst/>
              <a:rect l="l" t="t" r="r" b="b"/>
              <a:pathLst>
                <a:path w="2173604" h="619125">
                  <a:moveTo>
                    <a:pt x="2173097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3097" y="618616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463027" y="1132331"/>
              <a:ext cx="2173605" cy="619125"/>
            </a:xfrm>
            <a:custGeom>
              <a:avLst/>
              <a:gdLst/>
              <a:ahLst/>
              <a:cxnLst/>
              <a:rect l="l" t="t" r="r" b="b"/>
              <a:pathLst>
                <a:path w="2173604" h="619125">
                  <a:moveTo>
                    <a:pt x="0" y="618616"/>
                  </a:moveTo>
                  <a:lnTo>
                    <a:pt x="2173097" y="618616"/>
                  </a:lnTo>
                  <a:lnTo>
                    <a:pt x="2173097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7633843" y="1256157"/>
            <a:ext cx="18281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Sustainable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sourcing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455407" y="2228088"/>
            <a:ext cx="2188845" cy="634365"/>
            <a:chOff x="7455407" y="2228088"/>
            <a:chExt cx="2188845" cy="634365"/>
          </a:xfrm>
        </p:grpSpPr>
        <p:sp>
          <p:nvSpPr>
            <p:cNvPr id="56" name="object 56" descr=""/>
            <p:cNvSpPr/>
            <p:nvPr/>
          </p:nvSpPr>
          <p:spPr>
            <a:xfrm>
              <a:off x="7461503" y="2234184"/>
              <a:ext cx="2173605" cy="619125"/>
            </a:xfrm>
            <a:custGeom>
              <a:avLst/>
              <a:gdLst/>
              <a:ahLst/>
              <a:cxnLst/>
              <a:rect l="l" t="t" r="r" b="b"/>
              <a:pathLst>
                <a:path w="2173604" h="619125">
                  <a:moveTo>
                    <a:pt x="2173097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3097" y="618616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463027" y="2235708"/>
              <a:ext cx="2173605" cy="619125"/>
            </a:xfrm>
            <a:custGeom>
              <a:avLst/>
              <a:gdLst/>
              <a:ahLst/>
              <a:cxnLst/>
              <a:rect l="l" t="t" r="r" b="b"/>
              <a:pathLst>
                <a:path w="2173604" h="619125">
                  <a:moveTo>
                    <a:pt x="0" y="618616"/>
                  </a:moveTo>
                  <a:lnTo>
                    <a:pt x="2173097" y="618616"/>
                  </a:lnTo>
                  <a:lnTo>
                    <a:pt x="2173097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894446" y="2361438"/>
            <a:ext cx="1377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7443216" y="5413247"/>
            <a:ext cx="2185670" cy="636905"/>
            <a:chOff x="7443216" y="5413247"/>
            <a:chExt cx="2185670" cy="636905"/>
          </a:xfrm>
        </p:grpSpPr>
        <p:sp>
          <p:nvSpPr>
            <p:cNvPr id="60" name="object 60" descr=""/>
            <p:cNvSpPr/>
            <p:nvPr/>
          </p:nvSpPr>
          <p:spPr>
            <a:xfrm>
              <a:off x="7449312" y="5419343"/>
              <a:ext cx="2170430" cy="621665"/>
            </a:xfrm>
            <a:custGeom>
              <a:avLst/>
              <a:gdLst/>
              <a:ahLst/>
              <a:cxnLst/>
              <a:rect l="l" t="t" r="r" b="b"/>
              <a:pathLst>
                <a:path w="2170429" h="621664">
                  <a:moveTo>
                    <a:pt x="2169922" y="0"/>
                  </a:moveTo>
                  <a:lnTo>
                    <a:pt x="0" y="0"/>
                  </a:lnTo>
                  <a:lnTo>
                    <a:pt x="0" y="621537"/>
                  </a:lnTo>
                  <a:lnTo>
                    <a:pt x="2169922" y="621537"/>
                  </a:lnTo>
                  <a:lnTo>
                    <a:pt x="2169922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450836" y="5420867"/>
              <a:ext cx="2170430" cy="621665"/>
            </a:xfrm>
            <a:custGeom>
              <a:avLst/>
              <a:gdLst/>
              <a:ahLst/>
              <a:cxnLst/>
              <a:rect l="l" t="t" r="r" b="b"/>
              <a:pathLst>
                <a:path w="2170429" h="621664">
                  <a:moveTo>
                    <a:pt x="0" y="621537"/>
                  </a:moveTo>
                  <a:lnTo>
                    <a:pt x="2169922" y="621537"/>
                  </a:lnTo>
                  <a:lnTo>
                    <a:pt x="2169922" y="0"/>
                  </a:lnTo>
                  <a:lnTo>
                    <a:pt x="0" y="0"/>
                  </a:lnTo>
                  <a:lnTo>
                    <a:pt x="0" y="621537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646669" y="5550204"/>
            <a:ext cx="1771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certifications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7455407" y="3252215"/>
            <a:ext cx="2188845" cy="637540"/>
            <a:chOff x="7455407" y="3252215"/>
            <a:chExt cx="2188845" cy="637540"/>
          </a:xfrm>
        </p:grpSpPr>
        <p:sp>
          <p:nvSpPr>
            <p:cNvPr id="64" name="object 64" descr=""/>
            <p:cNvSpPr/>
            <p:nvPr/>
          </p:nvSpPr>
          <p:spPr>
            <a:xfrm>
              <a:off x="7461503" y="3258311"/>
              <a:ext cx="2173605" cy="622300"/>
            </a:xfrm>
            <a:custGeom>
              <a:avLst/>
              <a:gdLst/>
              <a:ahLst/>
              <a:cxnLst/>
              <a:rect l="l" t="t" r="r" b="b"/>
              <a:pathLst>
                <a:path w="2173604" h="622300">
                  <a:moveTo>
                    <a:pt x="2173097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2173097" y="621792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463027" y="3259835"/>
              <a:ext cx="2173605" cy="622300"/>
            </a:xfrm>
            <a:custGeom>
              <a:avLst/>
              <a:gdLst/>
              <a:ahLst/>
              <a:cxnLst/>
              <a:rect l="l" t="t" r="r" b="b"/>
              <a:pathLst>
                <a:path w="2173604" h="622300">
                  <a:moveTo>
                    <a:pt x="0" y="621791"/>
                  </a:moveTo>
                  <a:lnTo>
                    <a:pt x="2173097" y="621791"/>
                  </a:lnTo>
                  <a:lnTo>
                    <a:pt x="2173097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7976743" y="3249879"/>
            <a:ext cx="11569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Eco-friendly</a:t>
            </a:r>
            <a:endParaRPr sz="180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amenities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7455407" y="4355591"/>
            <a:ext cx="2197735" cy="634365"/>
            <a:chOff x="7455407" y="4355591"/>
            <a:chExt cx="2197735" cy="634365"/>
          </a:xfrm>
        </p:grpSpPr>
        <p:sp>
          <p:nvSpPr>
            <p:cNvPr id="68" name="object 68" descr=""/>
            <p:cNvSpPr/>
            <p:nvPr/>
          </p:nvSpPr>
          <p:spPr>
            <a:xfrm>
              <a:off x="7461503" y="4361687"/>
              <a:ext cx="2182495" cy="619125"/>
            </a:xfrm>
            <a:custGeom>
              <a:avLst/>
              <a:gdLst/>
              <a:ahLst/>
              <a:cxnLst/>
              <a:rect l="l" t="t" r="r" b="b"/>
              <a:pathLst>
                <a:path w="2182495" h="619125">
                  <a:moveTo>
                    <a:pt x="2182113" y="0"/>
                  </a:moveTo>
                  <a:lnTo>
                    <a:pt x="0" y="0"/>
                  </a:lnTo>
                  <a:lnTo>
                    <a:pt x="0" y="618617"/>
                  </a:lnTo>
                  <a:lnTo>
                    <a:pt x="2182113" y="618617"/>
                  </a:lnTo>
                  <a:lnTo>
                    <a:pt x="218211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63027" y="4363211"/>
              <a:ext cx="2182495" cy="619125"/>
            </a:xfrm>
            <a:custGeom>
              <a:avLst/>
              <a:gdLst/>
              <a:ahLst/>
              <a:cxnLst/>
              <a:rect l="l" t="t" r="r" b="b"/>
              <a:pathLst>
                <a:path w="2182495" h="619125">
                  <a:moveTo>
                    <a:pt x="0" y="618617"/>
                  </a:moveTo>
                  <a:lnTo>
                    <a:pt x="2182114" y="618617"/>
                  </a:lnTo>
                  <a:lnTo>
                    <a:pt x="2182114" y="0"/>
                  </a:lnTo>
                  <a:lnTo>
                    <a:pt x="0" y="0"/>
                  </a:lnTo>
                  <a:lnTo>
                    <a:pt x="0" y="618617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7898130" y="4352925"/>
            <a:ext cx="1306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Biodegradable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products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9921240" y="1124711"/>
            <a:ext cx="2191385" cy="634365"/>
            <a:chOff x="9921240" y="1124711"/>
            <a:chExt cx="2191385" cy="634365"/>
          </a:xfrm>
        </p:grpSpPr>
        <p:sp>
          <p:nvSpPr>
            <p:cNvPr id="72" name="object 72" descr=""/>
            <p:cNvSpPr/>
            <p:nvPr/>
          </p:nvSpPr>
          <p:spPr>
            <a:xfrm>
              <a:off x="9927336" y="1130807"/>
              <a:ext cx="2176145" cy="619125"/>
            </a:xfrm>
            <a:custGeom>
              <a:avLst/>
              <a:gdLst/>
              <a:ahLst/>
              <a:cxnLst/>
              <a:rect l="l" t="t" r="r" b="b"/>
              <a:pathLst>
                <a:path w="2176145" h="619125">
                  <a:moveTo>
                    <a:pt x="2176018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6018" y="618616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928860" y="1132331"/>
              <a:ext cx="2176145" cy="619125"/>
            </a:xfrm>
            <a:custGeom>
              <a:avLst/>
              <a:gdLst/>
              <a:ahLst/>
              <a:cxnLst/>
              <a:rect l="l" t="t" r="r" b="b"/>
              <a:pathLst>
                <a:path w="2176145" h="619125">
                  <a:moveTo>
                    <a:pt x="0" y="618616"/>
                  </a:moveTo>
                  <a:lnTo>
                    <a:pt x="2176018" y="618616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10460481" y="1256157"/>
            <a:ext cx="1165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detox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9921240" y="2228088"/>
            <a:ext cx="2191385" cy="634365"/>
            <a:chOff x="9921240" y="2228088"/>
            <a:chExt cx="2191385" cy="634365"/>
          </a:xfrm>
        </p:grpSpPr>
        <p:sp>
          <p:nvSpPr>
            <p:cNvPr id="76" name="object 76" descr=""/>
            <p:cNvSpPr/>
            <p:nvPr/>
          </p:nvSpPr>
          <p:spPr>
            <a:xfrm>
              <a:off x="9927336" y="2234184"/>
              <a:ext cx="2176145" cy="619125"/>
            </a:xfrm>
            <a:custGeom>
              <a:avLst/>
              <a:gdLst/>
              <a:ahLst/>
              <a:cxnLst/>
              <a:rect l="l" t="t" r="r" b="b"/>
              <a:pathLst>
                <a:path w="2176145" h="619125">
                  <a:moveTo>
                    <a:pt x="2176018" y="0"/>
                  </a:moveTo>
                  <a:lnTo>
                    <a:pt x="0" y="0"/>
                  </a:lnTo>
                  <a:lnTo>
                    <a:pt x="0" y="618616"/>
                  </a:lnTo>
                  <a:lnTo>
                    <a:pt x="2176018" y="618616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928860" y="2235708"/>
              <a:ext cx="2176145" cy="619125"/>
            </a:xfrm>
            <a:custGeom>
              <a:avLst/>
              <a:gdLst/>
              <a:ahLst/>
              <a:cxnLst/>
              <a:rect l="l" t="t" r="r" b="b"/>
              <a:pathLst>
                <a:path w="2176145" h="619125">
                  <a:moveTo>
                    <a:pt x="0" y="618616"/>
                  </a:moveTo>
                  <a:lnTo>
                    <a:pt x="2176018" y="618616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10108183" y="2361438"/>
            <a:ext cx="18218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Community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gardens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9921240" y="3252215"/>
            <a:ext cx="2191385" cy="637540"/>
            <a:chOff x="9921240" y="3252215"/>
            <a:chExt cx="2191385" cy="637540"/>
          </a:xfrm>
        </p:grpSpPr>
        <p:sp>
          <p:nvSpPr>
            <p:cNvPr id="80" name="object 80" descr=""/>
            <p:cNvSpPr/>
            <p:nvPr/>
          </p:nvSpPr>
          <p:spPr>
            <a:xfrm>
              <a:off x="9927336" y="3258311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2176018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2176018" y="621792"/>
                  </a:lnTo>
                  <a:lnTo>
                    <a:pt x="2176018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928860" y="3259835"/>
              <a:ext cx="2176145" cy="622300"/>
            </a:xfrm>
            <a:custGeom>
              <a:avLst/>
              <a:gdLst/>
              <a:ahLst/>
              <a:cxnLst/>
              <a:rect l="l" t="t" r="r" b="b"/>
              <a:pathLst>
                <a:path w="2176145" h="622300">
                  <a:moveTo>
                    <a:pt x="0" y="621791"/>
                  </a:moveTo>
                  <a:lnTo>
                    <a:pt x="2176018" y="621791"/>
                  </a:lnTo>
                  <a:lnTo>
                    <a:pt x="2176018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38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10591545" y="3387979"/>
            <a:ext cx="916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Upcycling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5056632" y="1143000"/>
            <a:ext cx="2188210" cy="637540"/>
            <a:chOff x="5056632" y="1143000"/>
            <a:chExt cx="2188210" cy="637540"/>
          </a:xfrm>
        </p:grpSpPr>
        <p:sp>
          <p:nvSpPr>
            <p:cNvPr id="84" name="object 84" descr=""/>
            <p:cNvSpPr/>
            <p:nvPr/>
          </p:nvSpPr>
          <p:spPr>
            <a:xfrm>
              <a:off x="5062728" y="1149095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2172843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2843" y="621791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064252" y="1150620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0" y="621791"/>
                  </a:moveTo>
                  <a:lnTo>
                    <a:pt x="2172843" y="621791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38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5307838" y="1276603"/>
            <a:ext cx="1725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conservation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5056632" y="2246376"/>
            <a:ext cx="2188210" cy="637540"/>
            <a:chOff x="5056632" y="2246376"/>
            <a:chExt cx="2188210" cy="637540"/>
          </a:xfrm>
        </p:grpSpPr>
        <p:sp>
          <p:nvSpPr>
            <p:cNvPr id="88" name="object 88" descr=""/>
            <p:cNvSpPr/>
            <p:nvPr/>
          </p:nvSpPr>
          <p:spPr>
            <a:xfrm>
              <a:off x="5062728" y="2252472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2172843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2843" y="621791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064252" y="2253996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0" y="621791"/>
                  </a:moveTo>
                  <a:lnTo>
                    <a:pt x="2172843" y="621791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38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5304790" y="2381758"/>
            <a:ext cx="1696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Greywater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5056632" y="3273552"/>
            <a:ext cx="2188210" cy="637540"/>
            <a:chOff x="5056632" y="3273552"/>
            <a:chExt cx="2188210" cy="637540"/>
          </a:xfrm>
        </p:grpSpPr>
        <p:sp>
          <p:nvSpPr>
            <p:cNvPr id="92" name="object 92" descr=""/>
            <p:cNvSpPr/>
            <p:nvPr/>
          </p:nvSpPr>
          <p:spPr>
            <a:xfrm>
              <a:off x="5062728" y="3279648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2172843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172843" y="621791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5064252" y="3281172"/>
              <a:ext cx="2172970" cy="622300"/>
            </a:xfrm>
            <a:custGeom>
              <a:avLst/>
              <a:gdLst/>
              <a:ahLst/>
              <a:cxnLst/>
              <a:rect l="l" t="t" r="r" b="b"/>
              <a:pathLst>
                <a:path w="2172970" h="622300">
                  <a:moveTo>
                    <a:pt x="0" y="621791"/>
                  </a:moveTo>
                  <a:lnTo>
                    <a:pt x="2172843" y="621791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5238">
              <a:solidFill>
                <a:srgbClr val="343B0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5345938" y="3407791"/>
            <a:ext cx="1611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Low-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fixtures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2267711" y="1441703"/>
            <a:ext cx="7662545" cy="4288155"/>
            <a:chOff x="2267711" y="1441703"/>
            <a:chExt cx="7662545" cy="4288155"/>
          </a:xfrm>
        </p:grpSpPr>
        <p:pic>
          <p:nvPicPr>
            <p:cNvPr id="96" name="object 9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883" y="2488691"/>
              <a:ext cx="83819" cy="77724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2322575" y="1537715"/>
              <a:ext cx="213360" cy="989330"/>
            </a:xfrm>
            <a:custGeom>
              <a:avLst/>
              <a:gdLst/>
              <a:ahLst/>
              <a:cxnLst/>
              <a:rect l="l" t="t" r="r" b="b"/>
              <a:pathLst>
                <a:path w="213360" h="989330">
                  <a:moveTo>
                    <a:pt x="0" y="0"/>
                  </a:moveTo>
                  <a:lnTo>
                    <a:pt x="18796" y="40005"/>
                  </a:lnTo>
                  <a:lnTo>
                    <a:pt x="36703" y="90297"/>
                  </a:lnTo>
                  <a:lnTo>
                    <a:pt x="47625" y="128143"/>
                  </a:lnTo>
                  <a:lnTo>
                    <a:pt x="57657" y="169037"/>
                  </a:lnTo>
                  <a:lnTo>
                    <a:pt x="66548" y="212851"/>
                  </a:lnTo>
                  <a:lnTo>
                    <a:pt x="77724" y="282321"/>
                  </a:lnTo>
                  <a:lnTo>
                    <a:pt x="83438" y="330835"/>
                  </a:lnTo>
                  <a:lnTo>
                    <a:pt x="87630" y="380364"/>
                  </a:lnTo>
                  <a:lnTo>
                    <a:pt x="90169" y="430784"/>
                  </a:lnTo>
                  <a:lnTo>
                    <a:pt x="92075" y="532892"/>
                  </a:lnTo>
                  <a:lnTo>
                    <a:pt x="94742" y="584326"/>
                  </a:lnTo>
                  <a:lnTo>
                    <a:pt x="99060" y="634746"/>
                  </a:lnTo>
                  <a:lnTo>
                    <a:pt x="104901" y="684149"/>
                  </a:lnTo>
                  <a:lnTo>
                    <a:pt x="112013" y="731647"/>
                  </a:lnTo>
                  <a:lnTo>
                    <a:pt x="120650" y="777367"/>
                  </a:lnTo>
                  <a:lnTo>
                    <a:pt x="130301" y="820801"/>
                  </a:lnTo>
                  <a:lnTo>
                    <a:pt x="141097" y="861313"/>
                  </a:lnTo>
                  <a:lnTo>
                    <a:pt x="152781" y="898651"/>
                  </a:lnTo>
                  <a:lnTo>
                    <a:pt x="172085" y="948055"/>
                  </a:lnTo>
                  <a:lnTo>
                    <a:pt x="196596" y="988949"/>
                  </a:lnTo>
                  <a:lnTo>
                    <a:pt x="212851" y="969010"/>
                  </a:lnTo>
                  <a:lnTo>
                    <a:pt x="176911" y="890651"/>
                  </a:lnTo>
                  <a:lnTo>
                    <a:pt x="160147" y="835151"/>
                  </a:lnTo>
                  <a:lnTo>
                    <a:pt x="150113" y="794004"/>
                  </a:lnTo>
                  <a:lnTo>
                    <a:pt x="141224" y="750316"/>
                  </a:lnTo>
                  <a:lnTo>
                    <a:pt x="130048" y="681101"/>
                  </a:lnTo>
                  <a:lnTo>
                    <a:pt x="124332" y="632587"/>
                  </a:lnTo>
                  <a:lnTo>
                    <a:pt x="120015" y="583057"/>
                  </a:lnTo>
                  <a:lnTo>
                    <a:pt x="117475" y="532511"/>
                  </a:lnTo>
                  <a:lnTo>
                    <a:pt x="115569" y="429513"/>
                  </a:lnTo>
                  <a:lnTo>
                    <a:pt x="112903" y="378206"/>
                  </a:lnTo>
                  <a:lnTo>
                    <a:pt x="108712" y="327787"/>
                  </a:lnTo>
                  <a:lnTo>
                    <a:pt x="102743" y="278511"/>
                  </a:lnTo>
                  <a:lnTo>
                    <a:pt x="95631" y="231012"/>
                  </a:lnTo>
                  <a:lnTo>
                    <a:pt x="86994" y="185166"/>
                  </a:lnTo>
                  <a:lnTo>
                    <a:pt x="77343" y="141986"/>
                  </a:lnTo>
                  <a:lnTo>
                    <a:pt x="66421" y="101346"/>
                  </a:lnTo>
                  <a:lnTo>
                    <a:pt x="54737" y="64008"/>
                  </a:lnTo>
                  <a:lnTo>
                    <a:pt x="35432" y="14478"/>
                  </a:lnTo>
                  <a:lnTo>
                    <a:pt x="29210" y="1143"/>
                  </a:lnTo>
                  <a:lnTo>
                    <a:pt x="888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39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7711" y="1472183"/>
              <a:ext cx="83819" cy="7772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2267712" y="1441703"/>
              <a:ext cx="7662545" cy="4288155"/>
            </a:xfrm>
            <a:custGeom>
              <a:avLst/>
              <a:gdLst/>
              <a:ahLst/>
              <a:cxnLst/>
              <a:rect l="l" t="t" r="r" b="b"/>
              <a:pathLst>
                <a:path w="7662545" h="4288155">
                  <a:moveTo>
                    <a:pt x="280289" y="3181477"/>
                  </a:moveTo>
                  <a:lnTo>
                    <a:pt x="280162" y="3181604"/>
                  </a:lnTo>
                  <a:lnTo>
                    <a:pt x="280289" y="3181604"/>
                  </a:lnTo>
                  <a:lnTo>
                    <a:pt x="280289" y="3181477"/>
                  </a:lnTo>
                  <a:close/>
                </a:path>
                <a:path w="7662545" h="4288155">
                  <a:moveTo>
                    <a:pt x="303022" y="3181477"/>
                  </a:moveTo>
                  <a:lnTo>
                    <a:pt x="299847" y="3166110"/>
                  </a:lnTo>
                  <a:lnTo>
                    <a:pt x="280289" y="3181477"/>
                  </a:lnTo>
                  <a:lnTo>
                    <a:pt x="303022" y="3181477"/>
                  </a:lnTo>
                  <a:close/>
                </a:path>
                <a:path w="7662545" h="4288155">
                  <a:moveTo>
                    <a:pt x="317119" y="3249295"/>
                  </a:moveTo>
                  <a:lnTo>
                    <a:pt x="308356" y="3207258"/>
                  </a:lnTo>
                  <a:lnTo>
                    <a:pt x="303149" y="3182112"/>
                  </a:lnTo>
                  <a:lnTo>
                    <a:pt x="303022" y="3181731"/>
                  </a:lnTo>
                  <a:lnTo>
                    <a:pt x="280289" y="3181731"/>
                  </a:lnTo>
                  <a:lnTo>
                    <a:pt x="280162" y="3181604"/>
                  </a:lnTo>
                  <a:lnTo>
                    <a:pt x="280035" y="3181477"/>
                  </a:lnTo>
                  <a:lnTo>
                    <a:pt x="280289" y="3181477"/>
                  </a:lnTo>
                  <a:lnTo>
                    <a:pt x="280035" y="3180842"/>
                  </a:lnTo>
                  <a:lnTo>
                    <a:pt x="274447" y="3165094"/>
                  </a:lnTo>
                  <a:lnTo>
                    <a:pt x="257556" y="3107690"/>
                  </a:lnTo>
                  <a:lnTo>
                    <a:pt x="244602" y="3051810"/>
                  </a:lnTo>
                  <a:lnTo>
                    <a:pt x="232283" y="2987802"/>
                  </a:lnTo>
                  <a:lnTo>
                    <a:pt x="220726" y="2917063"/>
                  </a:lnTo>
                  <a:lnTo>
                    <a:pt x="215265" y="2879217"/>
                  </a:lnTo>
                  <a:lnTo>
                    <a:pt x="210058" y="2839974"/>
                  </a:lnTo>
                  <a:lnTo>
                    <a:pt x="205105" y="2799334"/>
                  </a:lnTo>
                  <a:lnTo>
                    <a:pt x="200406" y="2757297"/>
                  </a:lnTo>
                  <a:lnTo>
                    <a:pt x="196088" y="2714371"/>
                  </a:lnTo>
                  <a:lnTo>
                    <a:pt x="192024" y="2670175"/>
                  </a:lnTo>
                  <a:lnTo>
                    <a:pt x="188341" y="2625090"/>
                  </a:lnTo>
                  <a:lnTo>
                    <a:pt x="185039" y="2580767"/>
                  </a:lnTo>
                  <a:lnTo>
                    <a:pt x="181889" y="2532253"/>
                  </a:lnTo>
                  <a:lnTo>
                    <a:pt x="179070" y="2486025"/>
                  </a:lnTo>
                  <a:lnTo>
                    <a:pt x="176733" y="2436749"/>
                  </a:lnTo>
                  <a:lnTo>
                    <a:pt x="174726" y="2388362"/>
                  </a:lnTo>
                  <a:lnTo>
                    <a:pt x="172199" y="2290318"/>
                  </a:lnTo>
                  <a:lnTo>
                    <a:pt x="171183" y="2190750"/>
                  </a:lnTo>
                  <a:lnTo>
                    <a:pt x="170281" y="2091702"/>
                  </a:lnTo>
                  <a:lnTo>
                    <a:pt x="167589" y="1993138"/>
                  </a:lnTo>
                  <a:lnTo>
                    <a:pt x="165735" y="1945767"/>
                  </a:lnTo>
                  <a:lnTo>
                    <a:pt x="165735" y="1944497"/>
                  </a:lnTo>
                  <a:lnTo>
                    <a:pt x="163360" y="1896237"/>
                  </a:lnTo>
                  <a:lnTo>
                    <a:pt x="160782" y="1850390"/>
                  </a:lnTo>
                  <a:lnTo>
                    <a:pt x="160655" y="1848739"/>
                  </a:lnTo>
                  <a:lnTo>
                    <a:pt x="157734" y="1803527"/>
                  </a:lnTo>
                  <a:lnTo>
                    <a:pt x="154178" y="1755521"/>
                  </a:lnTo>
                  <a:lnTo>
                    <a:pt x="150368" y="1710182"/>
                  </a:lnTo>
                  <a:lnTo>
                    <a:pt x="146304" y="1665859"/>
                  </a:lnTo>
                  <a:lnTo>
                    <a:pt x="141986" y="1622552"/>
                  </a:lnTo>
                  <a:lnTo>
                    <a:pt x="137287" y="1580388"/>
                  </a:lnTo>
                  <a:lnTo>
                    <a:pt x="132334" y="1539494"/>
                  </a:lnTo>
                  <a:lnTo>
                    <a:pt x="127000" y="1499997"/>
                  </a:lnTo>
                  <a:lnTo>
                    <a:pt x="121666" y="1461770"/>
                  </a:lnTo>
                  <a:lnTo>
                    <a:pt x="109982" y="1390269"/>
                  </a:lnTo>
                  <a:lnTo>
                    <a:pt x="97409" y="1325753"/>
                  </a:lnTo>
                  <a:lnTo>
                    <a:pt x="84201" y="1268730"/>
                  </a:lnTo>
                  <a:lnTo>
                    <a:pt x="73914" y="1231519"/>
                  </a:lnTo>
                  <a:lnTo>
                    <a:pt x="63792" y="1201166"/>
                  </a:lnTo>
                  <a:lnTo>
                    <a:pt x="63119" y="1199134"/>
                  </a:lnTo>
                  <a:lnTo>
                    <a:pt x="59563" y="1189736"/>
                  </a:lnTo>
                  <a:lnTo>
                    <a:pt x="59182" y="1188593"/>
                  </a:lnTo>
                  <a:lnTo>
                    <a:pt x="58674" y="1187450"/>
                  </a:lnTo>
                  <a:lnTo>
                    <a:pt x="57912" y="1186561"/>
                  </a:lnTo>
                  <a:lnTo>
                    <a:pt x="56896" y="1185291"/>
                  </a:lnTo>
                  <a:lnTo>
                    <a:pt x="77089" y="1169289"/>
                  </a:lnTo>
                  <a:lnTo>
                    <a:pt x="0" y="1133221"/>
                  </a:lnTo>
                  <a:lnTo>
                    <a:pt x="17272" y="1216533"/>
                  </a:lnTo>
                  <a:lnTo>
                    <a:pt x="36703" y="1201166"/>
                  </a:lnTo>
                  <a:lnTo>
                    <a:pt x="39370" y="1208024"/>
                  </a:lnTo>
                  <a:lnTo>
                    <a:pt x="52959" y="1250442"/>
                  </a:lnTo>
                  <a:lnTo>
                    <a:pt x="66294" y="1302258"/>
                  </a:lnTo>
                  <a:lnTo>
                    <a:pt x="78867" y="1362202"/>
                  </a:lnTo>
                  <a:lnTo>
                    <a:pt x="90805" y="1429512"/>
                  </a:lnTo>
                  <a:lnTo>
                    <a:pt x="101981" y="1503553"/>
                  </a:lnTo>
                  <a:lnTo>
                    <a:pt x="107188" y="1542923"/>
                  </a:lnTo>
                  <a:lnTo>
                    <a:pt x="112014" y="1583563"/>
                  </a:lnTo>
                  <a:lnTo>
                    <a:pt x="116713" y="1625346"/>
                  </a:lnTo>
                  <a:lnTo>
                    <a:pt x="121158" y="1668399"/>
                  </a:lnTo>
                  <a:lnTo>
                    <a:pt x="125095" y="1712468"/>
                  </a:lnTo>
                  <a:lnTo>
                    <a:pt x="128905" y="1757553"/>
                  </a:lnTo>
                  <a:lnTo>
                    <a:pt x="132334" y="1803527"/>
                  </a:lnTo>
                  <a:lnTo>
                    <a:pt x="135255" y="1848739"/>
                  </a:lnTo>
                  <a:lnTo>
                    <a:pt x="135382" y="1850390"/>
                  </a:lnTo>
                  <a:lnTo>
                    <a:pt x="137922" y="1896237"/>
                  </a:lnTo>
                  <a:lnTo>
                    <a:pt x="138049" y="1897761"/>
                  </a:lnTo>
                  <a:lnTo>
                    <a:pt x="140258" y="1945767"/>
                  </a:lnTo>
                  <a:lnTo>
                    <a:pt x="142240" y="1993138"/>
                  </a:lnTo>
                  <a:lnTo>
                    <a:pt x="144907" y="2092325"/>
                  </a:lnTo>
                  <a:lnTo>
                    <a:pt x="145796" y="2191004"/>
                  </a:lnTo>
                  <a:lnTo>
                    <a:pt x="146812" y="2290572"/>
                  </a:lnTo>
                  <a:lnTo>
                    <a:pt x="149504" y="2389124"/>
                  </a:lnTo>
                  <a:lnTo>
                    <a:pt x="151422" y="2437765"/>
                  </a:lnTo>
                  <a:lnTo>
                    <a:pt x="153543" y="2484882"/>
                  </a:lnTo>
                  <a:lnTo>
                    <a:pt x="156425" y="2533777"/>
                  </a:lnTo>
                  <a:lnTo>
                    <a:pt x="159385" y="2579116"/>
                  </a:lnTo>
                  <a:lnTo>
                    <a:pt x="162941" y="2626995"/>
                  </a:lnTo>
                  <a:lnTo>
                    <a:pt x="166751" y="2672207"/>
                  </a:lnTo>
                  <a:lnTo>
                    <a:pt x="170815" y="2716657"/>
                  </a:lnTo>
                  <a:lnTo>
                    <a:pt x="175260" y="2759964"/>
                  </a:lnTo>
                  <a:lnTo>
                    <a:pt x="179832" y="2802128"/>
                  </a:lnTo>
                  <a:lnTo>
                    <a:pt x="184785" y="2843022"/>
                  </a:lnTo>
                  <a:lnTo>
                    <a:pt x="190119" y="2882646"/>
                  </a:lnTo>
                  <a:lnTo>
                    <a:pt x="195580" y="2920619"/>
                  </a:lnTo>
                  <a:lnTo>
                    <a:pt x="207264" y="2992120"/>
                  </a:lnTo>
                  <a:lnTo>
                    <a:pt x="219710" y="3056763"/>
                  </a:lnTo>
                  <a:lnTo>
                    <a:pt x="232918" y="3113786"/>
                  </a:lnTo>
                  <a:lnTo>
                    <a:pt x="243332" y="3151124"/>
                  </a:lnTo>
                  <a:lnTo>
                    <a:pt x="257937" y="3194050"/>
                  </a:lnTo>
                  <a:lnTo>
                    <a:pt x="260223" y="3197352"/>
                  </a:lnTo>
                  <a:lnTo>
                    <a:pt x="240030" y="3213100"/>
                  </a:lnTo>
                  <a:lnTo>
                    <a:pt x="317119" y="3249295"/>
                  </a:lnTo>
                  <a:close/>
                </a:path>
                <a:path w="7662545" h="4288155">
                  <a:moveTo>
                    <a:pt x="317119" y="19812"/>
                  </a:moveTo>
                  <a:lnTo>
                    <a:pt x="234188" y="39116"/>
                  </a:lnTo>
                  <a:lnTo>
                    <a:pt x="251714" y="60325"/>
                  </a:lnTo>
                  <a:lnTo>
                    <a:pt x="241173" y="73025"/>
                  </a:lnTo>
                  <a:lnTo>
                    <a:pt x="213868" y="134747"/>
                  </a:lnTo>
                  <a:lnTo>
                    <a:pt x="201676" y="170942"/>
                  </a:lnTo>
                  <a:lnTo>
                    <a:pt x="190373" y="210566"/>
                  </a:lnTo>
                  <a:lnTo>
                    <a:pt x="180086" y="253238"/>
                  </a:lnTo>
                  <a:lnTo>
                    <a:pt x="170942" y="298577"/>
                  </a:lnTo>
                  <a:lnTo>
                    <a:pt x="159639" y="370713"/>
                  </a:lnTo>
                  <a:lnTo>
                    <a:pt x="153797" y="420751"/>
                  </a:lnTo>
                  <a:lnTo>
                    <a:pt x="149479" y="472059"/>
                  </a:lnTo>
                  <a:lnTo>
                    <a:pt x="146812" y="524129"/>
                  </a:lnTo>
                  <a:lnTo>
                    <a:pt x="144907" y="628015"/>
                  </a:lnTo>
                  <a:lnTo>
                    <a:pt x="142367" y="679196"/>
                  </a:lnTo>
                  <a:lnTo>
                    <a:pt x="138176" y="729742"/>
                  </a:lnTo>
                  <a:lnTo>
                    <a:pt x="132461" y="779145"/>
                  </a:lnTo>
                  <a:lnTo>
                    <a:pt x="125349" y="826770"/>
                  </a:lnTo>
                  <a:lnTo>
                    <a:pt x="116967" y="872363"/>
                  </a:lnTo>
                  <a:lnTo>
                    <a:pt x="107442" y="915416"/>
                  </a:lnTo>
                  <a:lnTo>
                    <a:pt x="96901" y="955548"/>
                  </a:lnTo>
                  <a:lnTo>
                    <a:pt x="85471" y="992505"/>
                  </a:lnTo>
                  <a:lnTo>
                    <a:pt x="67056" y="1040511"/>
                  </a:lnTo>
                  <a:lnTo>
                    <a:pt x="48895" y="1072769"/>
                  </a:lnTo>
                  <a:lnTo>
                    <a:pt x="34417" y="1055370"/>
                  </a:lnTo>
                  <a:lnTo>
                    <a:pt x="0" y="1133094"/>
                  </a:lnTo>
                  <a:lnTo>
                    <a:pt x="82931" y="1113917"/>
                  </a:lnTo>
                  <a:lnTo>
                    <a:pt x="65405" y="1092708"/>
                  </a:lnTo>
                  <a:lnTo>
                    <a:pt x="76073" y="1079881"/>
                  </a:lnTo>
                  <a:lnTo>
                    <a:pt x="103251" y="1018540"/>
                  </a:lnTo>
                  <a:lnTo>
                    <a:pt x="115443" y="982218"/>
                  </a:lnTo>
                  <a:lnTo>
                    <a:pt x="126746" y="942594"/>
                  </a:lnTo>
                  <a:lnTo>
                    <a:pt x="137033" y="899922"/>
                  </a:lnTo>
                  <a:lnTo>
                    <a:pt x="146177" y="854710"/>
                  </a:lnTo>
                  <a:lnTo>
                    <a:pt x="157480" y="782828"/>
                  </a:lnTo>
                  <a:lnTo>
                    <a:pt x="163449" y="732663"/>
                  </a:lnTo>
                  <a:lnTo>
                    <a:pt x="167640" y="681355"/>
                  </a:lnTo>
                  <a:lnTo>
                    <a:pt x="170307" y="629285"/>
                  </a:lnTo>
                  <a:lnTo>
                    <a:pt x="172212" y="524637"/>
                  </a:lnTo>
                  <a:lnTo>
                    <a:pt x="174752" y="473329"/>
                  </a:lnTo>
                  <a:lnTo>
                    <a:pt x="179070" y="422910"/>
                  </a:lnTo>
                  <a:lnTo>
                    <a:pt x="184785" y="373634"/>
                  </a:lnTo>
                  <a:lnTo>
                    <a:pt x="191897" y="326009"/>
                  </a:lnTo>
                  <a:lnTo>
                    <a:pt x="200279" y="280543"/>
                  </a:lnTo>
                  <a:lnTo>
                    <a:pt x="209804" y="237363"/>
                  </a:lnTo>
                  <a:lnTo>
                    <a:pt x="220345" y="197104"/>
                  </a:lnTo>
                  <a:lnTo>
                    <a:pt x="231775" y="160147"/>
                  </a:lnTo>
                  <a:lnTo>
                    <a:pt x="250317" y="112141"/>
                  </a:lnTo>
                  <a:lnTo>
                    <a:pt x="268097" y="80137"/>
                  </a:lnTo>
                  <a:lnTo>
                    <a:pt x="282829" y="97790"/>
                  </a:lnTo>
                  <a:lnTo>
                    <a:pt x="317119" y="19812"/>
                  </a:lnTo>
                  <a:close/>
                </a:path>
                <a:path w="7662545" h="4288155">
                  <a:moveTo>
                    <a:pt x="2796667" y="1124077"/>
                  </a:moveTo>
                  <a:lnTo>
                    <a:pt x="2713609" y="1142746"/>
                  </a:lnTo>
                  <a:lnTo>
                    <a:pt x="2730754" y="1163701"/>
                  </a:lnTo>
                  <a:lnTo>
                    <a:pt x="2723642" y="1171194"/>
                  </a:lnTo>
                  <a:lnTo>
                    <a:pt x="2696337" y="1229360"/>
                  </a:lnTo>
                  <a:lnTo>
                    <a:pt x="2678938" y="1280795"/>
                  </a:lnTo>
                  <a:lnTo>
                    <a:pt x="2668524" y="1318768"/>
                  </a:lnTo>
                  <a:lnTo>
                    <a:pt x="2659126" y="1359535"/>
                  </a:lnTo>
                  <a:lnTo>
                    <a:pt x="2650744" y="1402207"/>
                  </a:lnTo>
                  <a:lnTo>
                    <a:pt x="2643759" y="1446911"/>
                  </a:lnTo>
                  <a:lnTo>
                    <a:pt x="2638171" y="1493012"/>
                  </a:lnTo>
                  <a:lnTo>
                    <a:pt x="2633980" y="1540383"/>
                  </a:lnTo>
                  <a:lnTo>
                    <a:pt x="2631440" y="1588516"/>
                  </a:lnTo>
                  <a:lnTo>
                    <a:pt x="2629662" y="1683893"/>
                  </a:lnTo>
                  <a:lnTo>
                    <a:pt x="2627122" y="1731137"/>
                  </a:lnTo>
                  <a:lnTo>
                    <a:pt x="2623058" y="1777619"/>
                  </a:lnTo>
                  <a:lnTo>
                    <a:pt x="2617470" y="1822958"/>
                  </a:lnTo>
                  <a:lnTo>
                    <a:pt x="2610612" y="1866773"/>
                  </a:lnTo>
                  <a:lnTo>
                    <a:pt x="2602484" y="1908810"/>
                  </a:lnTo>
                  <a:lnTo>
                    <a:pt x="2593340" y="1948434"/>
                  </a:lnTo>
                  <a:lnTo>
                    <a:pt x="2583180" y="1985264"/>
                  </a:lnTo>
                  <a:lnTo>
                    <a:pt x="2566289" y="2034921"/>
                  </a:lnTo>
                  <a:lnTo>
                    <a:pt x="2548128" y="2076069"/>
                  </a:lnTo>
                  <a:lnTo>
                    <a:pt x="2539492" y="2089912"/>
                  </a:lnTo>
                  <a:lnTo>
                    <a:pt x="2524506" y="2071624"/>
                  </a:lnTo>
                  <a:lnTo>
                    <a:pt x="2489708" y="2149348"/>
                  </a:lnTo>
                  <a:lnTo>
                    <a:pt x="2572766" y="2130552"/>
                  </a:lnTo>
                  <a:lnTo>
                    <a:pt x="2555748" y="2109724"/>
                  </a:lnTo>
                  <a:lnTo>
                    <a:pt x="2561971" y="2102993"/>
                  </a:lnTo>
                  <a:lnTo>
                    <a:pt x="2583561" y="2059940"/>
                  </a:lnTo>
                  <a:lnTo>
                    <a:pt x="2601722" y="2010918"/>
                  </a:lnTo>
                  <a:lnTo>
                    <a:pt x="2612771" y="1974215"/>
                  </a:lnTo>
                  <a:lnTo>
                    <a:pt x="2622677" y="1934845"/>
                  </a:lnTo>
                  <a:lnTo>
                    <a:pt x="2635504" y="1871599"/>
                  </a:lnTo>
                  <a:lnTo>
                    <a:pt x="2642616" y="1826895"/>
                  </a:lnTo>
                  <a:lnTo>
                    <a:pt x="2648204" y="1780794"/>
                  </a:lnTo>
                  <a:lnTo>
                    <a:pt x="2652522" y="1733423"/>
                  </a:lnTo>
                  <a:lnTo>
                    <a:pt x="2655062" y="1685290"/>
                  </a:lnTo>
                  <a:lnTo>
                    <a:pt x="2656840" y="1589024"/>
                  </a:lnTo>
                  <a:lnTo>
                    <a:pt x="2659380" y="1541780"/>
                  </a:lnTo>
                  <a:lnTo>
                    <a:pt x="2663571" y="1495298"/>
                  </a:lnTo>
                  <a:lnTo>
                    <a:pt x="2669032" y="1449959"/>
                  </a:lnTo>
                  <a:lnTo>
                    <a:pt x="2675890" y="1406144"/>
                  </a:lnTo>
                  <a:lnTo>
                    <a:pt x="2684018" y="1364234"/>
                  </a:lnTo>
                  <a:lnTo>
                    <a:pt x="2693162" y="1324737"/>
                  </a:lnTo>
                  <a:lnTo>
                    <a:pt x="2703322" y="1287780"/>
                  </a:lnTo>
                  <a:lnTo>
                    <a:pt x="2720213" y="1238123"/>
                  </a:lnTo>
                  <a:lnTo>
                    <a:pt x="2738501" y="1196848"/>
                  </a:lnTo>
                  <a:lnTo>
                    <a:pt x="2746883" y="1183513"/>
                  </a:lnTo>
                  <a:lnTo>
                    <a:pt x="2761869" y="1201674"/>
                  </a:lnTo>
                  <a:lnTo>
                    <a:pt x="2796667" y="1124077"/>
                  </a:lnTo>
                  <a:close/>
                </a:path>
                <a:path w="7662545" h="4288155">
                  <a:moveTo>
                    <a:pt x="2796667" y="19812"/>
                  </a:moveTo>
                  <a:lnTo>
                    <a:pt x="2714117" y="40767"/>
                  </a:lnTo>
                  <a:lnTo>
                    <a:pt x="2731897" y="61341"/>
                  </a:lnTo>
                  <a:lnTo>
                    <a:pt x="2723261" y="71755"/>
                  </a:lnTo>
                  <a:lnTo>
                    <a:pt x="2702560" y="117221"/>
                  </a:lnTo>
                  <a:lnTo>
                    <a:pt x="2684526" y="169545"/>
                  </a:lnTo>
                  <a:lnTo>
                    <a:pt x="2673604" y="208915"/>
                  </a:lnTo>
                  <a:lnTo>
                    <a:pt x="2663698" y="251206"/>
                  </a:lnTo>
                  <a:lnTo>
                    <a:pt x="2654808" y="296037"/>
                  </a:lnTo>
                  <a:lnTo>
                    <a:pt x="2643759" y="367538"/>
                  </a:lnTo>
                  <a:lnTo>
                    <a:pt x="2643251" y="372364"/>
                  </a:lnTo>
                  <a:lnTo>
                    <a:pt x="2642616" y="367030"/>
                  </a:lnTo>
                  <a:lnTo>
                    <a:pt x="2635631" y="319151"/>
                  </a:lnTo>
                  <a:lnTo>
                    <a:pt x="2627249" y="273177"/>
                  </a:lnTo>
                  <a:lnTo>
                    <a:pt x="2617978" y="229489"/>
                  </a:lnTo>
                  <a:lnTo>
                    <a:pt x="2607437" y="188595"/>
                  </a:lnTo>
                  <a:lnTo>
                    <a:pt x="2596007" y="150876"/>
                  </a:lnTo>
                  <a:lnTo>
                    <a:pt x="2577338" y="101219"/>
                  </a:lnTo>
                  <a:lnTo>
                    <a:pt x="2554478" y="61341"/>
                  </a:lnTo>
                  <a:lnTo>
                    <a:pt x="2572258" y="40767"/>
                  </a:lnTo>
                  <a:lnTo>
                    <a:pt x="2489708" y="19812"/>
                  </a:lnTo>
                  <a:lnTo>
                    <a:pt x="2522474" y="98425"/>
                  </a:lnTo>
                  <a:lnTo>
                    <a:pt x="2537714" y="80772"/>
                  </a:lnTo>
                  <a:lnTo>
                    <a:pt x="2542032" y="85979"/>
                  </a:lnTo>
                  <a:lnTo>
                    <a:pt x="2560320" y="126365"/>
                  </a:lnTo>
                  <a:lnTo>
                    <a:pt x="2577592" y="176911"/>
                  </a:lnTo>
                  <a:lnTo>
                    <a:pt x="2588260" y="215265"/>
                  </a:lnTo>
                  <a:lnTo>
                    <a:pt x="2598039" y="256540"/>
                  </a:lnTo>
                  <a:lnTo>
                    <a:pt x="2606675" y="300609"/>
                  </a:lnTo>
                  <a:lnTo>
                    <a:pt x="2617470" y="370713"/>
                  </a:lnTo>
                  <a:lnTo>
                    <a:pt x="2623058" y="419481"/>
                  </a:lnTo>
                  <a:lnTo>
                    <a:pt x="2627122" y="469519"/>
                  </a:lnTo>
                  <a:lnTo>
                    <a:pt x="2629662" y="520319"/>
                  </a:lnTo>
                  <a:lnTo>
                    <a:pt x="2630551" y="571373"/>
                  </a:lnTo>
                  <a:lnTo>
                    <a:pt x="2629662" y="622427"/>
                  </a:lnTo>
                  <a:lnTo>
                    <a:pt x="2627122" y="673100"/>
                  </a:lnTo>
                  <a:lnTo>
                    <a:pt x="2623058" y="723265"/>
                  </a:lnTo>
                  <a:lnTo>
                    <a:pt x="2617470" y="772033"/>
                  </a:lnTo>
                  <a:lnTo>
                    <a:pt x="2610485" y="819404"/>
                  </a:lnTo>
                  <a:lnTo>
                    <a:pt x="2602484" y="864616"/>
                  </a:lnTo>
                  <a:lnTo>
                    <a:pt x="2593340" y="907288"/>
                  </a:lnTo>
                  <a:lnTo>
                    <a:pt x="2583053" y="947039"/>
                  </a:lnTo>
                  <a:lnTo>
                    <a:pt x="2572004" y="983615"/>
                  </a:lnTo>
                  <a:lnTo>
                    <a:pt x="2554097" y="1031240"/>
                  </a:lnTo>
                  <a:lnTo>
                    <a:pt x="2537714" y="1061974"/>
                  </a:lnTo>
                  <a:lnTo>
                    <a:pt x="2522474" y="1044448"/>
                  </a:lnTo>
                  <a:lnTo>
                    <a:pt x="2489708" y="1122934"/>
                  </a:lnTo>
                  <a:lnTo>
                    <a:pt x="2572258" y="1101979"/>
                  </a:lnTo>
                  <a:lnTo>
                    <a:pt x="2554478" y="1081278"/>
                  </a:lnTo>
                  <a:lnTo>
                    <a:pt x="2563622" y="1070229"/>
                  </a:lnTo>
                  <a:lnTo>
                    <a:pt x="2583688" y="1026033"/>
                  </a:lnTo>
                  <a:lnTo>
                    <a:pt x="2601849" y="973455"/>
                  </a:lnTo>
                  <a:lnTo>
                    <a:pt x="2612898" y="934085"/>
                  </a:lnTo>
                  <a:lnTo>
                    <a:pt x="2622804" y="891667"/>
                  </a:lnTo>
                  <a:lnTo>
                    <a:pt x="2631567" y="847090"/>
                  </a:lnTo>
                  <a:lnTo>
                    <a:pt x="2642616" y="775716"/>
                  </a:lnTo>
                  <a:lnTo>
                    <a:pt x="2643124" y="770509"/>
                  </a:lnTo>
                  <a:lnTo>
                    <a:pt x="2650744" y="823468"/>
                  </a:lnTo>
                  <a:lnTo>
                    <a:pt x="2658999" y="869442"/>
                  </a:lnTo>
                  <a:lnTo>
                    <a:pt x="2668524" y="913003"/>
                  </a:lnTo>
                  <a:lnTo>
                    <a:pt x="2678938" y="953770"/>
                  </a:lnTo>
                  <a:lnTo>
                    <a:pt x="2690241" y="991489"/>
                  </a:lnTo>
                  <a:lnTo>
                    <a:pt x="2708910" y="1041273"/>
                  </a:lnTo>
                  <a:lnTo>
                    <a:pt x="2731897" y="1081278"/>
                  </a:lnTo>
                  <a:lnTo>
                    <a:pt x="2714117" y="1101979"/>
                  </a:lnTo>
                  <a:lnTo>
                    <a:pt x="2796667" y="1122934"/>
                  </a:lnTo>
                  <a:lnTo>
                    <a:pt x="2763901" y="1044448"/>
                  </a:lnTo>
                  <a:lnTo>
                    <a:pt x="2748661" y="1061974"/>
                  </a:lnTo>
                  <a:lnTo>
                    <a:pt x="2744343" y="1056894"/>
                  </a:lnTo>
                  <a:lnTo>
                    <a:pt x="2714498" y="983869"/>
                  </a:lnTo>
                  <a:lnTo>
                    <a:pt x="2703449" y="947293"/>
                  </a:lnTo>
                  <a:lnTo>
                    <a:pt x="2693289" y="907542"/>
                  </a:lnTo>
                  <a:lnTo>
                    <a:pt x="2684018" y="864870"/>
                  </a:lnTo>
                  <a:lnTo>
                    <a:pt x="2675890" y="819785"/>
                  </a:lnTo>
                  <a:lnTo>
                    <a:pt x="2669032" y="772541"/>
                  </a:lnTo>
                  <a:lnTo>
                    <a:pt x="2663571" y="723646"/>
                  </a:lnTo>
                  <a:lnTo>
                    <a:pt x="2659380" y="673608"/>
                  </a:lnTo>
                  <a:lnTo>
                    <a:pt x="2656840" y="622808"/>
                  </a:lnTo>
                  <a:lnTo>
                    <a:pt x="2655951" y="571373"/>
                  </a:lnTo>
                  <a:lnTo>
                    <a:pt x="2656840" y="520065"/>
                  </a:lnTo>
                  <a:lnTo>
                    <a:pt x="2659380" y="469138"/>
                  </a:lnTo>
                  <a:lnTo>
                    <a:pt x="2663571" y="419100"/>
                  </a:lnTo>
                  <a:lnTo>
                    <a:pt x="2669032" y="370332"/>
                  </a:lnTo>
                  <a:lnTo>
                    <a:pt x="2675890" y="323088"/>
                  </a:lnTo>
                  <a:lnTo>
                    <a:pt x="2684018" y="278003"/>
                  </a:lnTo>
                  <a:lnTo>
                    <a:pt x="2693289" y="235204"/>
                  </a:lnTo>
                  <a:lnTo>
                    <a:pt x="2703449" y="195453"/>
                  </a:lnTo>
                  <a:lnTo>
                    <a:pt x="2714498" y="158877"/>
                  </a:lnTo>
                  <a:lnTo>
                    <a:pt x="2732405" y="111252"/>
                  </a:lnTo>
                  <a:lnTo>
                    <a:pt x="2748661" y="80772"/>
                  </a:lnTo>
                  <a:lnTo>
                    <a:pt x="2763901" y="98425"/>
                  </a:lnTo>
                  <a:lnTo>
                    <a:pt x="2796667" y="19812"/>
                  </a:lnTo>
                  <a:close/>
                </a:path>
                <a:path w="7662545" h="4288155">
                  <a:moveTo>
                    <a:pt x="5187188" y="4203192"/>
                  </a:moveTo>
                  <a:lnTo>
                    <a:pt x="5164201" y="4212260"/>
                  </a:lnTo>
                  <a:lnTo>
                    <a:pt x="5162677" y="4207573"/>
                  </a:lnTo>
                  <a:lnTo>
                    <a:pt x="5157978" y="4180776"/>
                  </a:lnTo>
                  <a:lnTo>
                    <a:pt x="5148707" y="4116451"/>
                  </a:lnTo>
                  <a:lnTo>
                    <a:pt x="5139690" y="4038473"/>
                  </a:lnTo>
                  <a:lnTo>
                    <a:pt x="5135372" y="3994912"/>
                  </a:lnTo>
                  <a:lnTo>
                    <a:pt x="5131054" y="3948303"/>
                  </a:lnTo>
                  <a:lnTo>
                    <a:pt x="5126990" y="3899154"/>
                  </a:lnTo>
                  <a:lnTo>
                    <a:pt x="5119370" y="3792855"/>
                  </a:lnTo>
                  <a:lnTo>
                    <a:pt x="5115560" y="3736086"/>
                  </a:lnTo>
                  <a:lnTo>
                    <a:pt x="5108829" y="3616325"/>
                  </a:lnTo>
                  <a:lnTo>
                    <a:pt x="5105654" y="3553587"/>
                  </a:lnTo>
                  <a:lnTo>
                    <a:pt x="5099939" y="3422904"/>
                  </a:lnTo>
                  <a:lnTo>
                    <a:pt x="5095240" y="3286506"/>
                  </a:lnTo>
                  <a:lnTo>
                    <a:pt x="5091303" y="3145663"/>
                  </a:lnTo>
                  <a:lnTo>
                    <a:pt x="5088509" y="3001010"/>
                  </a:lnTo>
                  <a:lnTo>
                    <a:pt x="5086604" y="2854198"/>
                  </a:lnTo>
                  <a:lnTo>
                    <a:pt x="5085461" y="2557780"/>
                  </a:lnTo>
                  <a:lnTo>
                    <a:pt x="5083683" y="2410714"/>
                  </a:lnTo>
                  <a:lnTo>
                    <a:pt x="5080889" y="2265934"/>
                  </a:lnTo>
                  <a:lnTo>
                    <a:pt x="5076952" y="2124837"/>
                  </a:lnTo>
                  <a:lnTo>
                    <a:pt x="5072126" y="1988058"/>
                  </a:lnTo>
                  <a:lnTo>
                    <a:pt x="5069459" y="1921891"/>
                  </a:lnTo>
                  <a:lnTo>
                    <a:pt x="5063363" y="1794383"/>
                  </a:lnTo>
                  <a:lnTo>
                    <a:pt x="5056505" y="1674241"/>
                  </a:lnTo>
                  <a:lnTo>
                    <a:pt x="5052822" y="1617599"/>
                  </a:lnTo>
                  <a:lnTo>
                    <a:pt x="5049012" y="1562989"/>
                  </a:lnTo>
                  <a:lnTo>
                    <a:pt x="5045075" y="1510919"/>
                  </a:lnTo>
                  <a:lnTo>
                    <a:pt x="5041011" y="1461516"/>
                  </a:lnTo>
                  <a:lnTo>
                    <a:pt x="5036693" y="1414653"/>
                  </a:lnTo>
                  <a:lnTo>
                    <a:pt x="5032375" y="1370965"/>
                  </a:lnTo>
                  <a:lnTo>
                    <a:pt x="5027930" y="1330198"/>
                  </a:lnTo>
                  <a:lnTo>
                    <a:pt x="5018659" y="1258062"/>
                  </a:lnTo>
                  <a:lnTo>
                    <a:pt x="5008753" y="1198372"/>
                  </a:lnTo>
                  <a:lnTo>
                    <a:pt x="5006213" y="1190498"/>
                  </a:lnTo>
                  <a:lnTo>
                    <a:pt x="5030470" y="1180846"/>
                  </a:lnTo>
                  <a:lnTo>
                    <a:pt x="4967097" y="1124077"/>
                  </a:lnTo>
                  <a:lnTo>
                    <a:pt x="4959604" y="1208786"/>
                  </a:lnTo>
                  <a:lnTo>
                    <a:pt x="4982464" y="1199769"/>
                  </a:lnTo>
                  <a:lnTo>
                    <a:pt x="4984496" y="1206119"/>
                  </a:lnTo>
                  <a:lnTo>
                    <a:pt x="4998085" y="1295781"/>
                  </a:lnTo>
                  <a:lnTo>
                    <a:pt x="5007102" y="1373759"/>
                  </a:lnTo>
                  <a:lnTo>
                    <a:pt x="5011420" y="1417193"/>
                  </a:lnTo>
                  <a:lnTo>
                    <a:pt x="5015738" y="1463802"/>
                  </a:lnTo>
                  <a:lnTo>
                    <a:pt x="5019802" y="1513078"/>
                  </a:lnTo>
                  <a:lnTo>
                    <a:pt x="5023739" y="1564894"/>
                  </a:lnTo>
                  <a:lnTo>
                    <a:pt x="5031232" y="1675892"/>
                  </a:lnTo>
                  <a:lnTo>
                    <a:pt x="5037963" y="1795780"/>
                  </a:lnTo>
                  <a:lnTo>
                    <a:pt x="5041138" y="1858645"/>
                  </a:lnTo>
                  <a:lnTo>
                    <a:pt x="5046853" y="1989201"/>
                  </a:lnTo>
                  <a:lnTo>
                    <a:pt x="5051552" y="2125599"/>
                  </a:lnTo>
                  <a:lnTo>
                    <a:pt x="5055489" y="2266696"/>
                  </a:lnTo>
                  <a:lnTo>
                    <a:pt x="5058283" y="2411095"/>
                  </a:lnTo>
                  <a:lnTo>
                    <a:pt x="5060188" y="2558161"/>
                  </a:lnTo>
                  <a:lnTo>
                    <a:pt x="5061204" y="2854325"/>
                  </a:lnTo>
                  <a:lnTo>
                    <a:pt x="5063109" y="3001391"/>
                  </a:lnTo>
                  <a:lnTo>
                    <a:pt x="5065903" y="3146171"/>
                  </a:lnTo>
                  <a:lnTo>
                    <a:pt x="5069840" y="3287268"/>
                  </a:lnTo>
                  <a:lnTo>
                    <a:pt x="5074666" y="3423793"/>
                  </a:lnTo>
                  <a:lnTo>
                    <a:pt x="5077333" y="3490087"/>
                  </a:lnTo>
                  <a:lnTo>
                    <a:pt x="5083429" y="3617595"/>
                  </a:lnTo>
                  <a:lnTo>
                    <a:pt x="5090287" y="3737610"/>
                  </a:lnTo>
                  <a:lnTo>
                    <a:pt x="5093970" y="3794506"/>
                  </a:lnTo>
                  <a:lnTo>
                    <a:pt x="5097780" y="3848989"/>
                  </a:lnTo>
                  <a:lnTo>
                    <a:pt x="5101717" y="3901059"/>
                  </a:lnTo>
                  <a:lnTo>
                    <a:pt x="5105781" y="3950462"/>
                  </a:lnTo>
                  <a:lnTo>
                    <a:pt x="5110099" y="3997198"/>
                  </a:lnTo>
                  <a:lnTo>
                    <a:pt x="5114417" y="4041013"/>
                  </a:lnTo>
                  <a:lnTo>
                    <a:pt x="5118862" y="4081780"/>
                  </a:lnTo>
                  <a:lnTo>
                    <a:pt x="5128006" y="4153763"/>
                  </a:lnTo>
                  <a:lnTo>
                    <a:pt x="5137658" y="4211967"/>
                  </a:lnTo>
                  <a:lnTo>
                    <a:pt x="5140706" y="4221569"/>
                  </a:lnTo>
                  <a:lnTo>
                    <a:pt x="5116322" y="4231170"/>
                  </a:lnTo>
                  <a:lnTo>
                    <a:pt x="5179695" y="4288028"/>
                  </a:lnTo>
                  <a:lnTo>
                    <a:pt x="5187188" y="4203192"/>
                  </a:lnTo>
                  <a:close/>
                </a:path>
                <a:path w="7662545" h="4288155">
                  <a:moveTo>
                    <a:pt x="7662164" y="1102741"/>
                  </a:moveTo>
                  <a:lnTo>
                    <a:pt x="7661910" y="1102614"/>
                  </a:lnTo>
                  <a:lnTo>
                    <a:pt x="7631176" y="1023874"/>
                  </a:lnTo>
                  <a:lnTo>
                    <a:pt x="7615428" y="1041273"/>
                  </a:lnTo>
                  <a:lnTo>
                    <a:pt x="7583170" y="964184"/>
                  </a:lnTo>
                  <a:lnTo>
                    <a:pt x="7572502" y="927608"/>
                  </a:lnTo>
                  <a:lnTo>
                    <a:pt x="7562596" y="887730"/>
                  </a:lnTo>
                  <a:lnTo>
                    <a:pt x="7553706" y="845058"/>
                  </a:lnTo>
                  <a:lnTo>
                    <a:pt x="7545832" y="800100"/>
                  </a:lnTo>
                  <a:lnTo>
                    <a:pt x="7539101" y="752729"/>
                  </a:lnTo>
                  <a:lnTo>
                    <a:pt x="7533767" y="703834"/>
                  </a:lnTo>
                  <a:lnTo>
                    <a:pt x="7529830" y="653796"/>
                  </a:lnTo>
                  <a:lnTo>
                    <a:pt x="7527290" y="602996"/>
                  </a:lnTo>
                  <a:lnTo>
                    <a:pt x="7525639" y="499237"/>
                  </a:lnTo>
                  <a:lnTo>
                    <a:pt x="7523099" y="447675"/>
                  </a:lnTo>
                  <a:lnTo>
                    <a:pt x="7519035" y="396748"/>
                  </a:lnTo>
                  <a:lnTo>
                    <a:pt x="7513574" y="347218"/>
                  </a:lnTo>
                  <a:lnTo>
                    <a:pt x="7506716" y="299339"/>
                  </a:lnTo>
                  <a:lnTo>
                    <a:pt x="7498842" y="253365"/>
                  </a:lnTo>
                  <a:lnTo>
                    <a:pt x="7489698" y="209804"/>
                  </a:lnTo>
                  <a:lnTo>
                    <a:pt x="7479665" y="168910"/>
                  </a:lnTo>
                  <a:lnTo>
                    <a:pt x="7468616" y="131191"/>
                  </a:lnTo>
                  <a:lnTo>
                    <a:pt x="7450582" y="81534"/>
                  </a:lnTo>
                  <a:lnTo>
                    <a:pt x="7429246" y="42926"/>
                  </a:lnTo>
                  <a:lnTo>
                    <a:pt x="7447407" y="22860"/>
                  </a:lnTo>
                  <a:lnTo>
                    <a:pt x="7365365" y="0"/>
                  </a:lnTo>
                  <a:lnTo>
                    <a:pt x="7396353" y="79375"/>
                  </a:lnTo>
                  <a:lnTo>
                    <a:pt x="7412101" y="61976"/>
                  </a:lnTo>
                  <a:lnTo>
                    <a:pt x="7415530" y="66167"/>
                  </a:lnTo>
                  <a:lnTo>
                    <a:pt x="7433056" y="106426"/>
                  </a:lnTo>
                  <a:lnTo>
                    <a:pt x="7449947" y="156972"/>
                  </a:lnTo>
                  <a:lnTo>
                    <a:pt x="7460234" y="195326"/>
                  </a:lnTo>
                  <a:lnTo>
                    <a:pt x="7469505" y="236601"/>
                  </a:lnTo>
                  <a:lnTo>
                    <a:pt x="7477887" y="280670"/>
                  </a:lnTo>
                  <a:lnTo>
                    <a:pt x="7488428" y="350901"/>
                  </a:lnTo>
                  <a:lnTo>
                    <a:pt x="7493762" y="399542"/>
                  </a:lnTo>
                  <a:lnTo>
                    <a:pt x="7497826" y="449707"/>
                  </a:lnTo>
                  <a:lnTo>
                    <a:pt x="7500239" y="500507"/>
                  </a:lnTo>
                  <a:lnTo>
                    <a:pt x="7501890" y="603504"/>
                  </a:lnTo>
                  <a:lnTo>
                    <a:pt x="7504430" y="655066"/>
                  </a:lnTo>
                  <a:lnTo>
                    <a:pt x="7508494" y="705866"/>
                  </a:lnTo>
                  <a:lnTo>
                    <a:pt x="7513955" y="755523"/>
                  </a:lnTo>
                  <a:lnTo>
                    <a:pt x="7520559" y="803529"/>
                  </a:lnTo>
                  <a:lnTo>
                    <a:pt x="7528687" y="849630"/>
                  </a:lnTo>
                  <a:lnTo>
                    <a:pt x="7537704" y="893191"/>
                  </a:lnTo>
                  <a:lnTo>
                    <a:pt x="7547864" y="933958"/>
                  </a:lnTo>
                  <a:lnTo>
                    <a:pt x="7558913" y="971550"/>
                  </a:lnTo>
                  <a:lnTo>
                    <a:pt x="7576820" y="1021334"/>
                  </a:lnTo>
                  <a:lnTo>
                    <a:pt x="7598283" y="1060323"/>
                  </a:lnTo>
                  <a:lnTo>
                    <a:pt x="7591679" y="1067562"/>
                  </a:lnTo>
                  <a:lnTo>
                    <a:pt x="7585964" y="1064768"/>
                  </a:lnTo>
                  <a:lnTo>
                    <a:pt x="7585964" y="1073785"/>
                  </a:lnTo>
                  <a:lnTo>
                    <a:pt x="7580122" y="1080262"/>
                  </a:lnTo>
                  <a:lnTo>
                    <a:pt x="7585964" y="1081913"/>
                  </a:lnTo>
                  <a:lnTo>
                    <a:pt x="7585964" y="1090041"/>
                  </a:lnTo>
                  <a:lnTo>
                    <a:pt x="7365365" y="1090041"/>
                  </a:lnTo>
                  <a:lnTo>
                    <a:pt x="7365365" y="1115441"/>
                  </a:lnTo>
                  <a:lnTo>
                    <a:pt x="7585964" y="1115441"/>
                  </a:lnTo>
                  <a:lnTo>
                    <a:pt x="7585964" y="1121918"/>
                  </a:lnTo>
                  <a:lnTo>
                    <a:pt x="7579487" y="1123569"/>
                  </a:lnTo>
                  <a:lnTo>
                    <a:pt x="7585964" y="1131062"/>
                  </a:lnTo>
                  <a:lnTo>
                    <a:pt x="7585964" y="1140714"/>
                  </a:lnTo>
                  <a:lnTo>
                    <a:pt x="7591806" y="1137793"/>
                  </a:lnTo>
                  <a:lnTo>
                    <a:pt x="7597013" y="1143762"/>
                  </a:lnTo>
                  <a:lnTo>
                    <a:pt x="7576947" y="1178179"/>
                  </a:lnTo>
                  <a:lnTo>
                    <a:pt x="7558913" y="1224534"/>
                  </a:lnTo>
                  <a:lnTo>
                    <a:pt x="7542657" y="1278128"/>
                  </a:lnTo>
                  <a:lnTo>
                    <a:pt x="7533005" y="1317498"/>
                  </a:lnTo>
                  <a:lnTo>
                    <a:pt x="7520686" y="1380998"/>
                  </a:lnTo>
                  <a:lnTo>
                    <a:pt x="7513955" y="1425575"/>
                  </a:lnTo>
                  <a:lnTo>
                    <a:pt x="7508494" y="1471803"/>
                  </a:lnTo>
                  <a:lnTo>
                    <a:pt x="7504430" y="1519174"/>
                  </a:lnTo>
                  <a:lnTo>
                    <a:pt x="7501890" y="1567180"/>
                  </a:lnTo>
                  <a:lnTo>
                    <a:pt x="7500239" y="1662684"/>
                  </a:lnTo>
                  <a:lnTo>
                    <a:pt x="7497826" y="1709801"/>
                  </a:lnTo>
                  <a:lnTo>
                    <a:pt x="7493762" y="1756410"/>
                  </a:lnTo>
                  <a:lnTo>
                    <a:pt x="7488428" y="1801622"/>
                  </a:lnTo>
                  <a:lnTo>
                    <a:pt x="7481697" y="1845564"/>
                  </a:lnTo>
                  <a:lnTo>
                    <a:pt x="7473950" y="1887601"/>
                  </a:lnTo>
                  <a:lnTo>
                    <a:pt x="7465060" y="1927225"/>
                  </a:lnTo>
                  <a:lnTo>
                    <a:pt x="7455154" y="1964055"/>
                  </a:lnTo>
                  <a:lnTo>
                    <a:pt x="7439025" y="2013712"/>
                  </a:lnTo>
                  <a:lnTo>
                    <a:pt x="7421499" y="2054860"/>
                  </a:lnTo>
                  <a:lnTo>
                    <a:pt x="7413879" y="2067687"/>
                  </a:lnTo>
                  <a:lnTo>
                    <a:pt x="7398258" y="2049526"/>
                  </a:lnTo>
                  <a:lnTo>
                    <a:pt x="7365365" y="2128139"/>
                  </a:lnTo>
                  <a:lnTo>
                    <a:pt x="7447915" y="2107311"/>
                  </a:lnTo>
                  <a:lnTo>
                    <a:pt x="7430516" y="2086991"/>
                  </a:lnTo>
                  <a:lnTo>
                    <a:pt x="7436358" y="2080768"/>
                  </a:lnTo>
                  <a:lnTo>
                    <a:pt x="7456551" y="2038350"/>
                  </a:lnTo>
                  <a:lnTo>
                    <a:pt x="7474077" y="1989455"/>
                  </a:lnTo>
                  <a:lnTo>
                    <a:pt x="7484745" y="1952752"/>
                  </a:lnTo>
                  <a:lnTo>
                    <a:pt x="7494270" y="1913382"/>
                  </a:lnTo>
                  <a:lnTo>
                    <a:pt x="7506716" y="1850263"/>
                  </a:lnTo>
                  <a:lnTo>
                    <a:pt x="7513574" y="1805559"/>
                  </a:lnTo>
                  <a:lnTo>
                    <a:pt x="7519035" y="1759331"/>
                  </a:lnTo>
                  <a:lnTo>
                    <a:pt x="7523099" y="1711960"/>
                  </a:lnTo>
                  <a:lnTo>
                    <a:pt x="7525639" y="1663954"/>
                  </a:lnTo>
                  <a:lnTo>
                    <a:pt x="7527290" y="1567688"/>
                  </a:lnTo>
                  <a:lnTo>
                    <a:pt x="7529830" y="1520444"/>
                  </a:lnTo>
                  <a:lnTo>
                    <a:pt x="7533767" y="1473835"/>
                  </a:lnTo>
                  <a:lnTo>
                    <a:pt x="7539101" y="1428623"/>
                  </a:lnTo>
                  <a:lnTo>
                    <a:pt x="7545705" y="1384808"/>
                  </a:lnTo>
                  <a:lnTo>
                    <a:pt x="7553706" y="1342898"/>
                  </a:lnTo>
                  <a:lnTo>
                    <a:pt x="7562469" y="1303401"/>
                  </a:lnTo>
                  <a:lnTo>
                    <a:pt x="7572375" y="1266317"/>
                  </a:lnTo>
                  <a:lnTo>
                    <a:pt x="7588631" y="1216660"/>
                  </a:lnTo>
                  <a:lnTo>
                    <a:pt x="7606284" y="1175385"/>
                  </a:lnTo>
                  <a:lnTo>
                    <a:pt x="7613650" y="1163066"/>
                  </a:lnTo>
                  <a:lnTo>
                    <a:pt x="7629271" y="1181227"/>
                  </a:lnTo>
                  <a:lnTo>
                    <a:pt x="7662164" y="1103122"/>
                  </a:lnTo>
                  <a:lnTo>
                    <a:pt x="7662164" y="1102741"/>
                  </a:lnTo>
                  <a:close/>
                </a:path>
              </a:pathLst>
            </a:custGeom>
            <a:solidFill>
              <a:srgbClr val="792C2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705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1124" y="458723"/>
              <a:ext cx="10972800" cy="5638800"/>
            </a:xfrm>
            <a:custGeom>
              <a:avLst/>
              <a:gdLst/>
              <a:ahLst/>
              <a:cxnLst/>
              <a:rect l="l" t="t" r="r" b="b"/>
              <a:pathLst>
                <a:path w="10972800" h="5638800">
                  <a:moveTo>
                    <a:pt x="0" y="5638800"/>
                  </a:moveTo>
                  <a:lnTo>
                    <a:pt x="10972800" y="5638800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5638800"/>
                  </a:lnTo>
                  <a:close/>
                </a:path>
              </a:pathLst>
            </a:custGeom>
            <a:ln w="1524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99232"/>
              <a:ext cx="761999" cy="6065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6095" y="2999232"/>
              <a:ext cx="755903" cy="6065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7056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983" y="0"/>
              <a:ext cx="4319016" cy="12496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0919" y="0"/>
              <a:ext cx="4831080" cy="15453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88664"/>
              <a:ext cx="4660391" cy="2916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352800"/>
              <a:ext cx="4901183" cy="3352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0128" y="3133344"/>
              <a:ext cx="185927" cy="701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425440" y="3108959"/>
              <a:ext cx="2152015" cy="91440"/>
            </a:xfrm>
            <a:custGeom>
              <a:avLst/>
              <a:gdLst/>
              <a:ahLst/>
              <a:cxnLst/>
              <a:rect l="l" t="t" r="r" b="b"/>
              <a:pathLst>
                <a:path w="2152015" h="91439">
                  <a:moveTo>
                    <a:pt x="207899" y="19812"/>
                  </a:moveTo>
                  <a:lnTo>
                    <a:pt x="205867" y="14605"/>
                  </a:lnTo>
                  <a:lnTo>
                    <a:pt x="203327" y="11811"/>
                  </a:lnTo>
                  <a:lnTo>
                    <a:pt x="195326" y="5969"/>
                  </a:lnTo>
                  <a:lnTo>
                    <a:pt x="185801" y="4318"/>
                  </a:lnTo>
                  <a:lnTo>
                    <a:pt x="176022" y="6731"/>
                  </a:lnTo>
                  <a:lnTo>
                    <a:pt x="166878" y="13208"/>
                  </a:lnTo>
                  <a:lnTo>
                    <a:pt x="162814" y="17272"/>
                  </a:lnTo>
                  <a:lnTo>
                    <a:pt x="158623" y="18034"/>
                  </a:lnTo>
                  <a:lnTo>
                    <a:pt x="156972" y="13081"/>
                  </a:lnTo>
                  <a:lnTo>
                    <a:pt x="151892" y="4572"/>
                  </a:lnTo>
                  <a:lnTo>
                    <a:pt x="144907" y="508"/>
                  </a:lnTo>
                  <a:lnTo>
                    <a:pt x="136398" y="0"/>
                  </a:lnTo>
                  <a:lnTo>
                    <a:pt x="126746" y="1905"/>
                  </a:lnTo>
                  <a:lnTo>
                    <a:pt x="120269" y="3810"/>
                  </a:lnTo>
                  <a:lnTo>
                    <a:pt x="111633" y="3937"/>
                  </a:lnTo>
                  <a:lnTo>
                    <a:pt x="107442" y="7747"/>
                  </a:lnTo>
                  <a:lnTo>
                    <a:pt x="98171" y="12700"/>
                  </a:lnTo>
                  <a:lnTo>
                    <a:pt x="88392" y="13589"/>
                  </a:lnTo>
                  <a:lnTo>
                    <a:pt x="78486" y="13335"/>
                  </a:lnTo>
                  <a:lnTo>
                    <a:pt x="68834" y="14732"/>
                  </a:lnTo>
                  <a:lnTo>
                    <a:pt x="56134" y="11811"/>
                  </a:lnTo>
                  <a:lnTo>
                    <a:pt x="43688" y="13081"/>
                  </a:lnTo>
                  <a:lnTo>
                    <a:pt x="31242" y="15621"/>
                  </a:lnTo>
                  <a:lnTo>
                    <a:pt x="18796" y="16764"/>
                  </a:lnTo>
                  <a:lnTo>
                    <a:pt x="14097" y="16764"/>
                  </a:lnTo>
                  <a:lnTo>
                    <a:pt x="7874" y="20828"/>
                  </a:lnTo>
                  <a:lnTo>
                    <a:pt x="1778" y="28194"/>
                  </a:lnTo>
                  <a:lnTo>
                    <a:pt x="0" y="34417"/>
                  </a:lnTo>
                  <a:lnTo>
                    <a:pt x="3302" y="41656"/>
                  </a:lnTo>
                  <a:lnTo>
                    <a:pt x="9906" y="45085"/>
                  </a:lnTo>
                  <a:lnTo>
                    <a:pt x="21082" y="46482"/>
                  </a:lnTo>
                  <a:lnTo>
                    <a:pt x="29845" y="41402"/>
                  </a:lnTo>
                  <a:lnTo>
                    <a:pt x="34163" y="43688"/>
                  </a:lnTo>
                  <a:lnTo>
                    <a:pt x="52197" y="49784"/>
                  </a:lnTo>
                  <a:lnTo>
                    <a:pt x="70866" y="51562"/>
                  </a:lnTo>
                  <a:lnTo>
                    <a:pt x="89662" y="52578"/>
                  </a:lnTo>
                  <a:lnTo>
                    <a:pt x="107569" y="56642"/>
                  </a:lnTo>
                  <a:lnTo>
                    <a:pt x="147320" y="49784"/>
                  </a:lnTo>
                  <a:lnTo>
                    <a:pt x="186436" y="42418"/>
                  </a:lnTo>
                  <a:lnTo>
                    <a:pt x="203327" y="29210"/>
                  </a:lnTo>
                  <a:lnTo>
                    <a:pt x="207899" y="19812"/>
                  </a:lnTo>
                  <a:close/>
                </a:path>
                <a:path w="2152015" h="91439">
                  <a:moveTo>
                    <a:pt x="502920" y="38989"/>
                  </a:moveTo>
                  <a:lnTo>
                    <a:pt x="464312" y="6985"/>
                  </a:lnTo>
                  <a:lnTo>
                    <a:pt x="464312" y="29591"/>
                  </a:lnTo>
                  <a:lnTo>
                    <a:pt x="464312" y="39370"/>
                  </a:lnTo>
                  <a:lnTo>
                    <a:pt x="460375" y="43307"/>
                  </a:lnTo>
                  <a:lnTo>
                    <a:pt x="456692" y="50546"/>
                  </a:lnTo>
                  <a:lnTo>
                    <a:pt x="451104" y="44069"/>
                  </a:lnTo>
                  <a:lnTo>
                    <a:pt x="446786" y="40767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543"/>
                  </a:lnTo>
                  <a:lnTo>
                    <a:pt x="464312" y="29591"/>
                  </a:lnTo>
                  <a:lnTo>
                    <a:pt x="464312" y="6985"/>
                  </a:lnTo>
                  <a:lnTo>
                    <a:pt x="455549" y="6223"/>
                  </a:lnTo>
                  <a:lnTo>
                    <a:pt x="446024" y="5588"/>
                  </a:lnTo>
                  <a:lnTo>
                    <a:pt x="436499" y="5334"/>
                  </a:lnTo>
                  <a:lnTo>
                    <a:pt x="427101" y="5969"/>
                  </a:lnTo>
                  <a:lnTo>
                    <a:pt x="416306" y="7493"/>
                  </a:lnTo>
                  <a:lnTo>
                    <a:pt x="383921" y="15240"/>
                  </a:lnTo>
                  <a:lnTo>
                    <a:pt x="375285" y="23114"/>
                  </a:lnTo>
                  <a:lnTo>
                    <a:pt x="365252" y="23114"/>
                  </a:lnTo>
                  <a:lnTo>
                    <a:pt x="354711" y="20447"/>
                  </a:lnTo>
                  <a:lnTo>
                    <a:pt x="344678" y="20447"/>
                  </a:lnTo>
                  <a:lnTo>
                    <a:pt x="343408" y="21082"/>
                  </a:lnTo>
                  <a:lnTo>
                    <a:pt x="342265" y="21082"/>
                  </a:lnTo>
                  <a:lnTo>
                    <a:pt x="341757" y="21844"/>
                  </a:lnTo>
                  <a:lnTo>
                    <a:pt x="339090" y="24892"/>
                  </a:lnTo>
                  <a:lnTo>
                    <a:pt x="334899" y="28067"/>
                  </a:lnTo>
                  <a:lnTo>
                    <a:pt x="334518" y="32258"/>
                  </a:lnTo>
                  <a:lnTo>
                    <a:pt x="453898" y="64770"/>
                  </a:lnTo>
                  <a:lnTo>
                    <a:pt x="463931" y="63373"/>
                  </a:lnTo>
                  <a:lnTo>
                    <a:pt x="490867" y="50546"/>
                  </a:lnTo>
                  <a:lnTo>
                    <a:pt x="493268" y="49403"/>
                  </a:lnTo>
                  <a:lnTo>
                    <a:pt x="501396" y="47625"/>
                  </a:lnTo>
                  <a:lnTo>
                    <a:pt x="502793" y="39370"/>
                  </a:lnTo>
                  <a:lnTo>
                    <a:pt x="502920" y="38989"/>
                  </a:lnTo>
                  <a:close/>
                </a:path>
                <a:path w="2152015" h="91439">
                  <a:moveTo>
                    <a:pt x="746633" y="42799"/>
                  </a:moveTo>
                  <a:lnTo>
                    <a:pt x="712597" y="18796"/>
                  </a:lnTo>
                  <a:lnTo>
                    <a:pt x="664845" y="15113"/>
                  </a:lnTo>
                  <a:lnTo>
                    <a:pt x="632587" y="20701"/>
                  </a:lnTo>
                  <a:lnTo>
                    <a:pt x="614045" y="25019"/>
                  </a:lnTo>
                  <a:lnTo>
                    <a:pt x="597027" y="40767"/>
                  </a:lnTo>
                  <a:lnTo>
                    <a:pt x="597154" y="48895"/>
                  </a:lnTo>
                  <a:lnTo>
                    <a:pt x="622046" y="57023"/>
                  </a:lnTo>
                  <a:lnTo>
                    <a:pt x="638175" y="61722"/>
                  </a:lnTo>
                  <a:lnTo>
                    <a:pt x="671957" y="70993"/>
                  </a:lnTo>
                  <a:lnTo>
                    <a:pt x="673354" y="70866"/>
                  </a:lnTo>
                  <a:lnTo>
                    <a:pt x="686562" y="64135"/>
                  </a:lnTo>
                  <a:lnTo>
                    <a:pt x="692531" y="61468"/>
                  </a:lnTo>
                  <a:lnTo>
                    <a:pt x="698119" y="60833"/>
                  </a:lnTo>
                  <a:lnTo>
                    <a:pt x="704977" y="61595"/>
                  </a:lnTo>
                  <a:lnTo>
                    <a:pt x="711581" y="61976"/>
                  </a:lnTo>
                  <a:lnTo>
                    <a:pt x="718058" y="61341"/>
                  </a:lnTo>
                  <a:lnTo>
                    <a:pt x="724535" y="59309"/>
                  </a:lnTo>
                  <a:lnTo>
                    <a:pt x="728599" y="57404"/>
                  </a:lnTo>
                  <a:lnTo>
                    <a:pt x="733679" y="57404"/>
                  </a:lnTo>
                  <a:lnTo>
                    <a:pt x="737616" y="55499"/>
                  </a:lnTo>
                  <a:lnTo>
                    <a:pt x="743966" y="50038"/>
                  </a:lnTo>
                  <a:lnTo>
                    <a:pt x="746633" y="42799"/>
                  </a:lnTo>
                  <a:close/>
                </a:path>
                <a:path w="2152015" h="91439">
                  <a:moveTo>
                    <a:pt x="1051052" y="48387"/>
                  </a:moveTo>
                  <a:lnTo>
                    <a:pt x="1049655" y="45593"/>
                  </a:lnTo>
                  <a:lnTo>
                    <a:pt x="1039876" y="39878"/>
                  </a:lnTo>
                  <a:lnTo>
                    <a:pt x="1031113" y="35687"/>
                  </a:lnTo>
                  <a:lnTo>
                    <a:pt x="1022096" y="33528"/>
                  </a:lnTo>
                  <a:lnTo>
                    <a:pt x="1013333" y="34798"/>
                  </a:lnTo>
                  <a:lnTo>
                    <a:pt x="1000125" y="37338"/>
                  </a:lnTo>
                  <a:lnTo>
                    <a:pt x="987679" y="36322"/>
                  </a:lnTo>
                  <a:lnTo>
                    <a:pt x="976503" y="34925"/>
                  </a:lnTo>
                  <a:lnTo>
                    <a:pt x="967359" y="36195"/>
                  </a:lnTo>
                  <a:lnTo>
                    <a:pt x="944626" y="35687"/>
                  </a:lnTo>
                  <a:lnTo>
                    <a:pt x="935228" y="35687"/>
                  </a:lnTo>
                  <a:lnTo>
                    <a:pt x="910082" y="37973"/>
                  </a:lnTo>
                  <a:lnTo>
                    <a:pt x="902843" y="40767"/>
                  </a:lnTo>
                  <a:lnTo>
                    <a:pt x="897763" y="47752"/>
                  </a:lnTo>
                  <a:lnTo>
                    <a:pt x="917702" y="55880"/>
                  </a:lnTo>
                  <a:lnTo>
                    <a:pt x="929640" y="59563"/>
                  </a:lnTo>
                  <a:lnTo>
                    <a:pt x="935990" y="59436"/>
                  </a:lnTo>
                  <a:lnTo>
                    <a:pt x="949071" y="57023"/>
                  </a:lnTo>
                  <a:lnTo>
                    <a:pt x="974725" y="51308"/>
                  </a:lnTo>
                  <a:lnTo>
                    <a:pt x="978281" y="51054"/>
                  </a:lnTo>
                  <a:lnTo>
                    <a:pt x="980948" y="51943"/>
                  </a:lnTo>
                  <a:lnTo>
                    <a:pt x="998982" y="56134"/>
                  </a:lnTo>
                  <a:lnTo>
                    <a:pt x="1016127" y="58039"/>
                  </a:lnTo>
                  <a:lnTo>
                    <a:pt x="1032002" y="57277"/>
                  </a:lnTo>
                  <a:lnTo>
                    <a:pt x="1046480" y="53975"/>
                  </a:lnTo>
                  <a:lnTo>
                    <a:pt x="1048385" y="53340"/>
                  </a:lnTo>
                  <a:lnTo>
                    <a:pt x="1050544" y="51435"/>
                  </a:lnTo>
                  <a:lnTo>
                    <a:pt x="1051052" y="48387"/>
                  </a:lnTo>
                  <a:close/>
                </a:path>
                <a:path w="2152015" h="91439">
                  <a:moveTo>
                    <a:pt x="1315593" y="55372"/>
                  </a:moveTo>
                  <a:lnTo>
                    <a:pt x="1276858" y="27178"/>
                  </a:lnTo>
                  <a:lnTo>
                    <a:pt x="1258062" y="24511"/>
                  </a:lnTo>
                  <a:lnTo>
                    <a:pt x="1249553" y="25146"/>
                  </a:lnTo>
                  <a:lnTo>
                    <a:pt x="1241425" y="27813"/>
                  </a:lnTo>
                  <a:lnTo>
                    <a:pt x="1233678" y="30734"/>
                  </a:lnTo>
                  <a:lnTo>
                    <a:pt x="1225931" y="32639"/>
                  </a:lnTo>
                  <a:lnTo>
                    <a:pt x="1217930" y="32893"/>
                  </a:lnTo>
                  <a:lnTo>
                    <a:pt x="1209675" y="32639"/>
                  </a:lnTo>
                  <a:lnTo>
                    <a:pt x="1201407" y="33020"/>
                  </a:lnTo>
                  <a:lnTo>
                    <a:pt x="1193279" y="35433"/>
                  </a:lnTo>
                  <a:lnTo>
                    <a:pt x="1187183" y="38227"/>
                  </a:lnTo>
                  <a:lnTo>
                    <a:pt x="1180706" y="40513"/>
                  </a:lnTo>
                  <a:lnTo>
                    <a:pt x="1167638" y="47752"/>
                  </a:lnTo>
                  <a:lnTo>
                    <a:pt x="1167384" y="57531"/>
                  </a:lnTo>
                  <a:lnTo>
                    <a:pt x="1180706" y="64389"/>
                  </a:lnTo>
                  <a:lnTo>
                    <a:pt x="1247775" y="76581"/>
                  </a:lnTo>
                  <a:lnTo>
                    <a:pt x="1267206" y="75692"/>
                  </a:lnTo>
                  <a:lnTo>
                    <a:pt x="1282065" y="73914"/>
                  </a:lnTo>
                  <a:lnTo>
                    <a:pt x="1293876" y="70739"/>
                  </a:lnTo>
                  <a:lnTo>
                    <a:pt x="1304671" y="65532"/>
                  </a:lnTo>
                  <a:lnTo>
                    <a:pt x="1314450" y="59944"/>
                  </a:lnTo>
                  <a:lnTo>
                    <a:pt x="1315593" y="55372"/>
                  </a:lnTo>
                  <a:close/>
                </a:path>
                <a:path w="2152015" h="91439">
                  <a:moveTo>
                    <a:pt x="1612900" y="50165"/>
                  </a:moveTo>
                  <a:lnTo>
                    <a:pt x="1564005" y="33909"/>
                  </a:lnTo>
                  <a:lnTo>
                    <a:pt x="1535684" y="33528"/>
                  </a:lnTo>
                  <a:lnTo>
                    <a:pt x="1507617" y="36068"/>
                  </a:lnTo>
                  <a:lnTo>
                    <a:pt x="1479804" y="41910"/>
                  </a:lnTo>
                  <a:lnTo>
                    <a:pt x="1473708" y="43434"/>
                  </a:lnTo>
                  <a:lnTo>
                    <a:pt x="1468374" y="48387"/>
                  </a:lnTo>
                  <a:lnTo>
                    <a:pt x="1456690" y="58039"/>
                  </a:lnTo>
                  <a:lnTo>
                    <a:pt x="1509776" y="73914"/>
                  </a:lnTo>
                  <a:lnTo>
                    <a:pt x="1556766" y="76962"/>
                  </a:lnTo>
                  <a:lnTo>
                    <a:pt x="1585341" y="72644"/>
                  </a:lnTo>
                  <a:lnTo>
                    <a:pt x="1595882" y="70358"/>
                  </a:lnTo>
                  <a:lnTo>
                    <a:pt x="1603883" y="66929"/>
                  </a:lnTo>
                  <a:lnTo>
                    <a:pt x="1609471" y="61976"/>
                  </a:lnTo>
                  <a:lnTo>
                    <a:pt x="1612519" y="56261"/>
                  </a:lnTo>
                  <a:lnTo>
                    <a:pt x="1612900" y="50165"/>
                  </a:lnTo>
                  <a:close/>
                </a:path>
                <a:path w="2152015" h="91439">
                  <a:moveTo>
                    <a:pt x="2151634" y="59436"/>
                  </a:moveTo>
                  <a:lnTo>
                    <a:pt x="2146808" y="52578"/>
                  </a:lnTo>
                  <a:lnTo>
                    <a:pt x="2144268" y="49911"/>
                  </a:lnTo>
                  <a:lnTo>
                    <a:pt x="2141474" y="46736"/>
                  </a:lnTo>
                  <a:lnTo>
                    <a:pt x="2141601" y="46736"/>
                  </a:lnTo>
                  <a:lnTo>
                    <a:pt x="2140839" y="46228"/>
                  </a:lnTo>
                  <a:lnTo>
                    <a:pt x="2138807" y="43815"/>
                  </a:lnTo>
                  <a:lnTo>
                    <a:pt x="2129282" y="37973"/>
                  </a:lnTo>
                  <a:lnTo>
                    <a:pt x="2118106" y="34798"/>
                  </a:lnTo>
                  <a:lnTo>
                    <a:pt x="2105660" y="33909"/>
                  </a:lnTo>
                  <a:lnTo>
                    <a:pt x="2073402" y="34798"/>
                  </a:lnTo>
                  <a:lnTo>
                    <a:pt x="2073402" y="46228"/>
                  </a:lnTo>
                  <a:lnTo>
                    <a:pt x="2073402" y="48895"/>
                  </a:lnTo>
                  <a:lnTo>
                    <a:pt x="2071624" y="49276"/>
                  </a:lnTo>
                  <a:lnTo>
                    <a:pt x="2069211" y="49911"/>
                  </a:lnTo>
                  <a:lnTo>
                    <a:pt x="2067433" y="49911"/>
                  </a:lnTo>
                  <a:lnTo>
                    <a:pt x="2066925" y="48387"/>
                  </a:lnTo>
                  <a:lnTo>
                    <a:pt x="2066417" y="47625"/>
                  </a:lnTo>
                  <a:lnTo>
                    <a:pt x="2068195" y="47371"/>
                  </a:lnTo>
                  <a:lnTo>
                    <a:pt x="2070100" y="46736"/>
                  </a:lnTo>
                  <a:lnTo>
                    <a:pt x="2072513" y="46736"/>
                  </a:lnTo>
                  <a:lnTo>
                    <a:pt x="2073402" y="48895"/>
                  </a:lnTo>
                  <a:lnTo>
                    <a:pt x="2073402" y="46228"/>
                  </a:lnTo>
                  <a:lnTo>
                    <a:pt x="2072386" y="46482"/>
                  </a:lnTo>
                  <a:lnTo>
                    <a:pt x="2072259" y="46228"/>
                  </a:lnTo>
                  <a:lnTo>
                    <a:pt x="2073402" y="46228"/>
                  </a:lnTo>
                  <a:lnTo>
                    <a:pt x="2073402" y="34798"/>
                  </a:lnTo>
                  <a:lnTo>
                    <a:pt x="2045335" y="35433"/>
                  </a:lnTo>
                  <a:lnTo>
                    <a:pt x="2032762" y="35433"/>
                  </a:lnTo>
                  <a:lnTo>
                    <a:pt x="2000123" y="46101"/>
                  </a:lnTo>
                  <a:lnTo>
                    <a:pt x="1996948" y="46228"/>
                  </a:lnTo>
                  <a:lnTo>
                    <a:pt x="1988693" y="41656"/>
                  </a:lnTo>
                  <a:lnTo>
                    <a:pt x="1982597" y="41402"/>
                  </a:lnTo>
                  <a:lnTo>
                    <a:pt x="1979041" y="42926"/>
                  </a:lnTo>
                  <a:lnTo>
                    <a:pt x="1974342" y="44704"/>
                  </a:lnTo>
                  <a:lnTo>
                    <a:pt x="1967992" y="48895"/>
                  </a:lnTo>
                  <a:lnTo>
                    <a:pt x="1968246" y="48895"/>
                  </a:lnTo>
                  <a:lnTo>
                    <a:pt x="1967738" y="52578"/>
                  </a:lnTo>
                  <a:lnTo>
                    <a:pt x="1967357" y="55626"/>
                  </a:lnTo>
                  <a:lnTo>
                    <a:pt x="1972691" y="61341"/>
                  </a:lnTo>
                  <a:lnTo>
                    <a:pt x="2011172" y="73660"/>
                  </a:lnTo>
                  <a:lnTo>
                    <a:pt x="2102104" y="91440"/>
                  </a:lnTo>
                  <a:lnTo>
                    <a:pt x="2123821" y="87122"/>
                  </a:lnTo>
                  <a:lnTo>
                    <a:pt x="2131187" y="84963"/>
                  </a:lnTo>
                  <a:lnTo>
                    <a:pt x="2139823" y="81915"/>
                  </a:lnTo>
                  <a:lnTo>
                    <a:pt x="2139696" y="73660"/>
                  </a:lnTo>
                  <a:lnTo>
                    <a:pt x="2141220" y="66802"/>
                  </a:lnTo>
                  <a:lnTo>
                    <a:pt x="2141474" y="65151"/>
                  </a:lnTo>
                  <a:lnTo>
                    <a:pt x="2143379" y="62738"/>
                  </a:lnTo>
                  <a:lnTo>
                    <a:pt x="2145030" y="62103"/>
                  </a:lnTo>
                  <a:lnTo>
                    <a:pt x="2151634" y="59436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1967" y="3151632"/>
              <a:ext cx="185927" cy="7010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552944" y="31272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7861" y="38354"/>
                  </a:moveTo>
                  <a:lnTo>
                    <a:pt x="82804" y="19558"/>
                  </a:lnTo>
                  <a:lnTo>
                    <a:pt x="3048" y="35687"/>
                  </a:lnTo>
                  <a:lnTo>
                    <a:pt x="2286" y="39751"/>
                  </a:lnTo>
                  <a:lnTo>
                    <a:pt x="0" y="44323"/>
                  </a:lnTo>
                  <a:lnTo>
                    <a:pt x="4953" y="50038"/>
                  </a:lnTo>
                  <a:lnTo>
                    <a:pt x="11303" y="54991"/>
                  </a:lnTo>
                  <a:lnTo>
                    <a:pt x="15367" y="54229"/>
                  </a:lnTo>
                  <a:lnTo>
                    <a:pt x="26289" y="54102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293" y="59436"/>
                  </a:lnTo>
                  <a:lnTo>
                    <a:pt x="69596" y="59690"/>
                  </a:lnTo>
                  <a:lnTo>
                    <a:pt x="81153" y="60706"/>
                  </a:lnTo>
                  <a:lnTo>
                    <a:pt x="92964" y="62484"/>
                  </a:lnTo>
                  <a:lnTo>
                    <a:pt x="104775" y="65278"/>
                  </a:lnTo>
                  <a:lnTo>
                    <a:pt x="119634" y="66675"/>
                  </a:lnTo>
                  <a:lnTo>
                    <a:pt x="134874" y="63627"/>
                  </a:lnTo>
                  <a:lnTo>
                    <a:pt x="148082" y="56388"/>
                  </a:lnTo>
                  <a:lnTo>
                    <a:pt x="156591" y="45339"/>
                  </a:lnTo>
                  <a:lnTo>
                    <a:pt x="157861" y="38354"/>
                  </a:lnTo>
                  <a:close/>
                </a:path>
                <a:path w="3315970" h="91439">
                  <a:moveTo>
                    <a:pt x="471170" y="25908"/>
                  </a:moveTo>
                  <a:lnTo>
                    <a:pt x="469011" y="20193"/>
                  </a:lnTo>
                  <a:lnTo>
                    <a:pt x="461391" y="12573"/>
                  </a:lnTo>
                  <a:lnTo>
                    <a:pt x="448945" y="7239"/>
                  </a:lnTo>
                  <a:lnTo>
                    <a:pt x="421640" y="381"/>
                  </a:lnTo>
                  <a:lnTo>
                    <a:pt x="394589" y="635"/>
                  </a:lnTo>
                  <a:lnTo>
                    <a:pt x="368046" y="5715"/>
                  </a:lnTo>
                  <a:lnTo>
                    <a:pt x="342011" y="13208"/>
                  </a:lnTo>
                  <a:lnTo>
                    <a:pt x="331343" y="17145"/>
                  </a:lnTo>
                  <a:lnTo>
                    <a:pt x="309753" y="25654"/>
                  </a:lnTo>
                  <a:lnTo>
                    <a:pt x="298323" y="28956"/>
                  </a:lnTo>
                  <a:lnTo>
                    <a:pt x="294767" y="29591"/>
                  </a:lnTo>
                  <a:lnTo>
                    <a:pt x="289814" y="33909"/>
                  </a:lnTo>
                  <a:lnTo>
                    <a:pt x="289433" y="41275"/>
                  </a:lnTo>
                  <a:lnTo>
                    <a:pt x="291592" y="49022"/>
                  </a:lnTo>
                  <a:lnTo>
                    <a:pt x="294767" y="49911"/>
                  </a:lnTo>
                  <a:lnTo>
                    <a:pt x="311277" y="56896"/>
                  </a:lnTo>
                  <a:lnTo>
                    <a:pt x="320040" y="57912"/>
                  </a:lnTo>
                  <a:lnTo>
                    <a:pt x="329438" y="53594"/>
                  </a:lnTo>
                  <a:lnTo>
                    <a:pt x="333629" y="50165"/>
                  </a:lnTo>
                  <a:lnTo>
                    <a:pt x="336550" y="51562"/>
                  </a:lnTo>
                  <a:lnTo>
                    <a:pt x="345313" y="58420"/>
                  </a:lnTo>
                  <a:lnTo>
                    <a:pt x="352044" y="61468"/>
                  </a:lnTo>
                  <a:lnTo>
                    <a:pt x="367665" y="62484"/>
                  </a:lnTo>
                  <a:lnTo>
                    <a:pt x="396113" y="62230"/>
                  </a:lnTo>
                  <a:lnTo>
                    <a:pt x="422021" y="62484"/>
                  </a:lnTo>
                  <a:lnTo>
                    <a:pt x="465963" y="41910"/>
                  </a:lnTo>
                  <a:lnTo>
                    <a:pt x="470535" y="30353"/>
                  </a:lnTo>
                  <a:lnTo>
                    <a:pt x="471170" y="25908"/>
                  </a:lnTo>
                  <a:close/>
                </a:path>
                <a:path w="3315970" h="91439">
                  <a:moveTo>
                    <a:pt x="779145" y="34544"/>
                  </a:moveTo>
                  <a:lnTo>
                    <a:pt x="766445" y="9398"/>
                  </a:lnTo>
                  <a:lnTo>
                    <a:pt x="766445" y="23495"/>
                  </a:lnTo>
                  <a:lnTo>
                    <a:pt x="765302" y="25781"/>
                  </a:lnTo>
                  <a:lnTo>
                    <a:pt x="764540" y="28067"/>
                  </a:lnTo>
                  <a:lnTo>
                    <a:pt x="760349" y="34290"/>
                  </a:lnTo>
                  <a:lnTo>
                    <a:pt x="757174" y="38227"/>
                  </a:lnTo>
                  <a:lnTo>
                    <a:pt x="755142" y="41148"/>
                  </a:lnTo>
                  <a:lnTo>
                    <a:pt x="755015" y="41656"/>
                  </a:lnTo>
                  <a:lnTo>
                    <a:pt x="752983" y="37084"/>
                  </a:lnTo>
                  <a:lnTo>
                    <a:pt x="750443" y="32639"/>
                  </a:lnTo>
                  <a:lnTo>
                    <a:pt x="749554" y="28067"/>
                  </a:lnTo>
                  <a:lnTo>
                    <a:pt x="749300" y="26670"/>
                  </a:lnTo>
                  <a:lnTo>
                    <a:pt x="749173" y="25781"/>
                  </a:lnTo>
                  <a:lnTo>
                    <a:pt x="751967" y="21336"/>
                  </a:lnTo>
                  <a:lnTo>
                    <a:pt x="751713" y="21336"/>
                  </a:lnTo>
                  <a:lnTo>
                    <a:pt x="757936" y="20955"/>
                  </a:lnTo>
                  <a:lnTo>
                    <a:pt x="762127" y="22733"/>
                  </a:lnTo>
                  <a:lnTo>
                    <a:pt x="766445" y="23495"/>
                  </a:lnTo>
                  <a:lnTo>
                    <a:pt x="766445" y="9398"/>
                  </a:lnTo>
                  <a:lnTo>
                    <a:pt x="760984" y="6096"/>
                  </a:lnTo>
                  <a:lnTo>
                    <a:pt x="750570" y="3683"/>
                  </a:lnTo>
                  <a:lnTo>
                    <a:pt x="743585" y="2921"/>
                  </a:lnTo>
                  <a:lnTo>
                    <a:pt x="740156" y="2794"/>
                  </a:lnTo>
                  <a:lnTo>
                    <a:pt x="729615" y="2794"/>
                  </a:lnTo>
                  <a:lnTo>
                    <a:pt x="671068" y="9398"/>
                  </a:lnTo>
                  <a:lnTo>
                    <a:pt x="619506" y="16510"/>
                  </a:lnTo>
                  <a:lnTo>
                    <a:pt x="574294" y="30734"/>
                  </a:lnTo>
                  <a:lnTo>
                    <a:pt x="571754" y="31496"/>
                  </a:lnTo>
                  <a:lnTo>
                    <a:pt x="569341" y="35433"/>
                  </a:lnTo>
                  <a:lnTo>
                    <a:pt x="569468" y="37084"/>
                  </a:lnTo>
                  <a:lnTo>
                    <a:pt x="569595" y="38227"/>
                  </a:lnTo>
                  <a:lnTo>
                    <a:pt x="604393" y="52070"/>
                  </a:lnTo>
                  <a:lnTo>
                    <a:pt x="615188" y="50673"/>
                  </a:lnTo>
                  <a:lnTo>
                    <a:pt x="620014" y="49403"/>
                  </a:lnTo>
                  <a:lnTo>
                    <a:pt x="626110" y="51054"/>
                  </a:lnTo>
                  <a:lnTo>
                    <a:pt x="689356" y="59817"/>
                  </a:lnTo>
                  <a:lnTo>
                    <a:pt x="747776" y="61849"/>
                  </a:lnTo>
                  <a:lnTo>
                    <a:pt x="756031" y="61849"/>
                  </a:lnTo>
                  <a:lnTo>
                    <a:pt x="760984" y="58674"/>
                  </a:lnTo>
                  <a:lnTo>
                    <a:pt x="756666" y="50419"/>
                  </a:lnTo>
                  <a:lnTo>
                    <a:pt x="756158" y="49403"/>
                  </a:lnTo>
                  <a:lnTo>
                    <a:pt x="755396" y="47752"/>
                  </a:lnTo>
                  <a:lnTo>
                    <a:pt x="755269" y="43053"/>
                  </a:lnTo>
                  <a:lnTo>
                    <a:pt x="755142" y="42291"/>
                  </a:lnTo>
                  <a:lnTo>
                    <a:pt x="757682" y="41910"/>
                  </a:lnTo>
                  <a:lnTo>
                    <a:pt x="761238" y="41783"/>
                  </a:lnTo>
                  <a:lnTo>
                    <a:pt x="761796" y="41656"/>
                  </a:lnTo>
                  <a:lnTo>
                    <a:pt x="775462" y="38608"/>
                  </a:lnTo>
                  <a:lnTo>
                    <a:pt x="779145" y="34544"/>
                  </a:lnTo>
                  <a:close/>
                </a:path>
                <a:path w="3315970" h="91439">
                  <a:moveTo>
                    <a:pt x="1038987" y="17272"/>
                  </a:moveTo>
                  <a:lnTo>
                    <a:pt x="995680" y="3175"/>
                  </a:lnTo>
                  <a:lnTo>
                    <a:pt x="985393" y="4826"/>
                  </a:lnTo>
                  <a:lnTo>
                    <a:pt x="977773" y="6858"/>
                  </a:lnTo>
                  <a:lnTo>
                    <a:pt x="972566" y="6985"/>
                  </a:lnTo>
                  <a:lnTo>
                    <a:pt x="964057" y="4191"/>
                  </a:lnTo>
                  <a:lnTo>
                    <a:pt x="941832" y="0"/>
                  </a:lnTo>
                  <a:lnTo>
                    <a:pt x="920115" y="1270"/>
                  </a:lnTo>
                  <a:lnTo>
                    <a:pt x="898652" y="6223"/>
                  </a:lnTo>
                  <a:lnTo>
                    <a:pt x="874776" y="14605"/>
                  </a:lnTo>
                  <a:lnTo>
                    <a:pt x="872617" y="17526"/>
                  </a:lnTo>
                  <a:lnTo>
                    <a:pt x="870585" y="19812"/>
                  </a:lnTo>
                  <a:lnTo>
                    <a:pt x="866902" y="25400"/>
                  </a:lnTo>
                  <a:lnTo>
                    <a:pt x="866013" y="31115"/>
                  </a:lnTo>
                  <a:lnTo>
                    <a:pt x="868299" y="36195"/>
                  </a:lnTo>
                  <a:lnTo>
                    <a:pt x="912622" y="50165"/>
                  </a:lnTo>
                  <a:lnTo>
                    <a:pt x="949960" y="52705"/>
                  </a:lnTo>
                  <a:lnTo>
                    <a:pt x="968756" y="52578"/>
                  </a:lnTo>
                  <a:lnTo>
                    <a:pt x="987806" y="51435"/>
                  </a:lnTo>
                  <a:lnTo>
                    <a:pt x="1017270" y="44196"/>
                  </a:lnTo>
                  <a:lnTo>
                    <a:pt x="1035177" y="38735"/>
                  </a:lnTo>
                  <a:lnTo>
                    <a:pt x="1038987" y="31750"/>
                  </a:lnTo>
                  <a:lnTo>
                    <a:pt x="1038987" y="17272"/>
                  </a:lnTo>
                  <a:close/>
                </a:path>
                <a:path w="3315970" h="91439">
                  <a:moveTo>
                    <a:pt x="1371473" y="20193"/>
                  </a:moveTo>
                  <a:lnTo>
                    <a:pt x="1369568" y="14986"/>
                  </a:lnTo>
                  <a:lnTo>
                    <a:pt x="1367028" y="12319"/>
                  </a:lnTo>
                  <a:lnTo>
                    <a:pt x="1358900" y="6604"/>
                  </a:lnTo>
                  <a:lnTo>
                    <a:pt x="1349502" y="4953"/>
                  </a:lnTo>
                  <a:lnTo>
                    <a:pt x="1339723" y="7366"/>
                  </a:lnTo>
                  <a:lnTo>
                    <a:pt x="1330579" y="13716"/>
                  </a:lnTo>
                  <a:lnTo>
                    <a:pt x="1326515" y="17653"/>
                  </a:lnTo>
                  <a:lnTo>
                    <a:pt x="1322324" y="18542"/>
                  </a:lnTo>
                  <a:lnTo>
                    <a:pt x="1320546" y="13589"/>
                  </a:lnTo>
                  <a:lnTo>
                    <a:pt x="1315593" y="5334"/>
                  </a:lnTo>
                  <a:lnTo>
                    <a:pt x="1308608" y="1270"/>
                  </a:lnTo>
                  <a:lnTo>
                    <a:pt x="1300099" y="762"/>
                  </a:lnTo>
                  <a:lnTo>
                    <a:pt x="1290447" y="2667"/>
                  </a:lnTo>
                  <a:lnTo>
                    <a:pt x="1283970" y="4445"/>
                  </a:lnTo>
                  <a:lnTo>
                    <a:pt x="1275334" y="4699"/>
                  </a:lnTo>
                  <a:lnTo>
                    <a:pt x="1271143" y="8382"/>
                  </a:lnTo>
                  <a:lnTo>
                    <a:pt x="1261872" y="13208"/>
                  </a:lnTo>
                  <a:lnTo>
                    <a:pt x="1252093" y="14097"/>
                  </a:lnTo>
                  <a:lnTo>
                    <a:pt x="1242060" y="13843"/>
                  </a:lnTo>
                  <a:lnTo>
                    <a:pt x="1232535" y="15240"/>
                  </a:lnTo>
                  <a:lnTo>
                    <a:pt x="1219835" y="12319"/>
                  </a:lnTo>
                  <a:lnTo>
                    <a:pt x="1207389" y="13589"/>
                  </a:lnTo>
                  <a:lnTo>
                    <a:pt x="1194943" y="16129"/>
                  </a:lnTo>
                  <a:lnTo>
                    <a:pt x="1182497" y="17272"/>
                  </a:lnTo>
                  <a:lnTo>
                    <a:pt x="1177798" y="17145"/>
                  </a:lnTo>
                  <a:lnTo>
                    <a:pt x="1171448" y="21209"/>
                  </a:lnTo>
                  <a:lnTo>
                    <a:pt x="1165479" y="28448"/>
                  </a:lnTo>
                  <a:lnTo>
                    <a:pt x="1163701" y="34671"/>
                  </a:lnTo>
                  <a:lnTo>
                    <a:pt x="1167003" y="41783"/>
                  </a:lnTo>
                  <a:lnTo>
                    <a:pt x="1173480" y="45339"/>
                  </a:lnTo>
                  <a:lnTo>
                    <a:pt x="1184783" y="46482"/>
                  </a:lnTo>
                  <a:lnTo>
                    <a:pt x="1193546" y="41656"/>
                  </a:lnTo>
                  <a:lnTo>
                    <a:pt x="1197864" y="43815"/>
                  </a:lnTo>
                  <a:lnTo>
                    <a:pt x="1215771" y="49784"/>
                  </a:lnTo>
                  <a:lnTo>
                    <a:pt x="1234567" y="51435"/>
                  </a:lnTo>
                  <a:lnTo>
                    <a:pt x="1253363" y="52578"/>
                  </a:lnTo>
                  <a:lnTo>
                    <a:pt x="1271270" y="56642"/>
                  </a:lnTo>
                  <a:lnTo>
                    <a:pt x="1311021" y="49784"/>
                  </a:lnTo>
                  <a:lnTo>
                    <a:pt x="1350137" y="42545"/>
                  </a:lnTo>
                  <a:lnTo>
                    <a:pt x="1367028" y="29464"/>
                  </a:lnTo>
                  <a:lnTo>
                    <a:pt x="1371473" y="20193"/>
                  </a:lnTo>
                  <a:close/>
                </a:path>
                <a:path w="3315970" h="91439">
                  <a:moveTo>
                    <a:pt x="1666748" y="39243"/>
                  </a:moveTo>
                  <a:lnTo>
                    <a:pt x="1628140" y="7620"/>
                  </a:lnTo>
                  <a:lnTo>
                    <a:pt x="1628140" y="29845"/>
                  </a:lnTo>
                  <a:lnTo>
                    <a:pt x="1628140" y="39624"/>
                  </a:lnTo>
                  <a:lnTo>
                    <a:pt x="1624076" y="43434"/>
                  </a:lnTo>
                  <a:lnTo>
                    <a:pt x="1620393" y="50546"/>
                  </a:lnTo>
                  <a:lnTo>
                    <a:pt x="1614932" y="44196"/>
                  </a:lnTo>
                  <a:lnTo>
                    <a:pt x="1610487" y="41021"/>
                  </a:lnTo>
                  <a:lnTo>
                    <a:pt x="1608836" y="34671"/>
                  </a:lnTo>
                  <a:lnTo>
                    <a:pt x="1612773" y="29591"/>
                  </a:lnTo>
                  <a:lnTo>
                    <a:pt x="1622044" y="26924"/>
                  </a:lnTo>
                  <a:lnTo>
                    <a:pt x="1628140" y="29845"/>
                  </a:lnTo>
                  <a:lnTo>
                    <a:pt x="1628140" y="7620"/>
                  </a:lnTo>
                  <a:lnTo>
                    <a:pt x="1609725" y="6223"/>
                  </a:lnTo>
                  <a:lnTo>
                    <a:pt x="1597914" y="6223"/>
                  </a:lnTo>
                  <a:lnTo>
                    <a:pt x="1547622" y="15748"/>
                  </a:lnTo>
                  <a:lnTo>
                    <a:pt x="1538986" y="23622"/>
                  </a:lnTo>
                  <a:lnTo>
                    <a:pt x="1528953" y="23495"/>
                  </a:lnTo>
                  <a:lnTo>
                    <a:pt x="1518920" y="20955"/>
                  </a:lnTo>
                  <a:lnTo>
                    <a:pt x="1508506" y="20955"/>
                  </a:lnTo>
                  <a:lnTo>
                    <a:pt x="1507363" y="21336"/>
                  </a:lnTo>
                  <a:lnTo>
                    <a:pt x="1505966" y="21590"/>
                  </a:lnTo>
                  <a:lnTo>
                    <a:pt x="1505458" y="22225"/>
                  </a:lnTo>
                  <a:lnTo>
                    <a:pt x="1502791" y="25400"/>
                  </a:lnTo>
                  <a:lnTo>
                    <a:pt x="1498600" y="28448"/>
                  </a:lnTo>
                  <a:lnTo>
                    <a:pt x="1498219" y="32512"/>
                  </a:lnTo>
                  <a:lnTo>
                    <a:pt x="1617599" y="64516"/>
                  </a:lnTo>
                  <a:lnTo>
                    <a:pt x="1627632" y="63246"/>
                  </a:lnTo>
                  <a:lnTo>
                    <a:pt x="1636903" y="61341"/>
                  </a:lnTo>
                  <a:lnTo>
                    <a:pt x="1645412" y="58039"/>
                  </a:lnTo>
                  <a:lnTo>
                    <a:pt x="1653159" y="52705"/>
                  </a:lnTo>
                  <a:lnTo>
                    <a:pt x="1655699" y="50546"/>
                  </a:lnTo>
                  <a:lnTo>
                    <a:pt x="1657096" y="49403"/>
                  </a:lnTo>
                  <a:lnTo>
                    <a:pt x="1665224" y="47625"/>
                  </a:lnTo>
                  <a:lnTo>
                    <a:pt x="1666621" y="39624"/>
                  </a:lnTo>
                  <a:lnTo>
                    <a:pt x="1666748" y="39243"/>
                  </a:lnTo>
                  <a:close/>
                </a:path>
                <a:path w="3315970" h="91439">
                  <a:moveTo>
                    <a:pt x="1910461" y="43053"/>
                  </a:moveTo>
                  <a:lnTo>
                    <a:pt x="1876298" y="19304"/>
                  </a:lnTo>
                  <a:lnTo>
                    <a:pt x="1828673" y="15494"/>
                  </a:lnTo>
                  <a:lnTo>
                    <a:pt x="1796288" y="21209"/>
                  </a:lnTo>
                  <a:lnTo>
                    <a:pt x="1777873" y="25400"/>
                  </a:lnTo>
                  <a:lnTo>
                    <a:pt x="1760728" y="40894"/>
                  </a:lnTo>
                  <a:lnTo>
                    <a:pt x="1760982" y="49022"/>
                  </a:lnTo>
                  <a:lnTo>
                    <a:pt x="1785747" y="57023"/>
                  </a:lnTo>
                  <a:lnTo>
                    <a:pt x="1835658" y="70739"/>
                  </a:lnTo>
                  <a:lnTo>
                    <a:pt x="1837055" y="70612"/>
                  </a:lnTo>
                  <a:lnTo>
                    <a:pt x="1850263" y="63881"/>
                  </a:lnTo>
                  <a:lnTo>
                    <a:pt x="1856232" y="61341"/>
                  </a:lnTo>
                  <a:lnTo>
                    <a:pt x="1861820" y="60833"/>
                  </a:lnTo>
                  <a:lnTo>
                    <a:pt x="1868805" y="61595"/>
                  </a:lnTo>
                  <a:lnTo>
                    <a:pt x="1875409" y="61976"/>
                  </a:lnTo>
                  <a:lnTo>
                    <a:pt x="1881886" y="61341"/>
                  </a:lnTo>
                  <a:lnTo>
                    <a:pt x="1888363" y="59309"/>
                  </a:lnTo>
                  <a:lnTo>
                    <a:pt x="1892427" y="57404"/>
                  </a:lnTo>
                  <a:lnTo>
                    <a:pt x="1897507" y="57404"/>
                  </a:lnTo>
                  <a:lnTo>
                    <a:pt x="1901444" y="55499"/>
                  </a:lnTo>
                  <a:lnTo>
                    <a:pt x="1907667" y="50038"/>
                  </a:lnTo>
                  <a:lnTo>
                    <a:pt x="1910461" y="43053"/>
                  </a:lnTo>
                  <a:close/>
                </a:path>
                <a:path w="3315970" h="91439">
                  <a:moveTo>
                    <a:pt x="2214880" y="48387"/>
                  </a:moveTo>
                  <a:lnTo>
                    <a:pt x="2213483" y="45847"/>
                  </a:lnTo>
                  <a:lnTo>
                    <a:pt x="2203704" y="40132"/>
                  </a:lnTo>
                  <a:lnTo>
                    <a:pt x="2194941" y="35941"/>
                  </a:lnTo>
                  <a:lnTo>
                    <a:pt x="2185924" y="33782"/>
                  </a:lnTo>
                  <a:lnTo>
                    <a:pt x="2177161" y="35052"/>
                  </a:lnTo>
                  <a:lnTo>
                    <a:pt x="2163953" y="37465"/>
                  </a:lnTo>
                  <a:lnTo>
                    <a:pt x="2151507" y="36449"/>
                  </a:lnTo>
                  <a:lnTo>
                    <a:pt x="2140331" y="35052"/>
                  </a:lnTo>
                  <a:lnTo>
                    <a:pt x="2131187" y="36449"/>
                  </a:lnTo>
                  <a:lnTo>
                    <a:pt x="2108454" y="35814"/>
                  </a:lnTo>
                  <a:lnTo>
                    <a:pt x="2099056" y="35814"/>
                  </a:lnTo>
                  <a:lnTo>
                    <a:pt x="2073910" y="38227"/>
                  </a:lnTo>
                  <a:lnTo>
                    <a:pt x="2066544" y="40894"/>
                  </a:lnTo>
                  <a:lnTo>
                    <a:pt x="2061464" y="47752"/>
                  </a:lnTo>
                  <a:lnTo>
                    <a:pt x="2081530" y="55880"/>
                  </a:lnTo>
                  <a:lnTo>
                    <a:pt x="2093468" y="59563"/>
                  </a:lnTo>
                  <a:lnTo>
                    <a:pt x="2099818" y="59309"/>
                  </a:lnTo>
                  <a:lnTo>
                    <a:pt x="2112899" y="57023"/>
                  </a:lnTo>
                  <a:lnTo>
                    <a:pt x="2138553" y="51308"/>
                  </a:lnTo>
                  <a:lnTo>
                    <a:pt x="2142109" y="51054"/>
                  </a:lnTo>
                  <a:lnTo>
                    <a:pt x="2144776" y="51943"/>
                  </a:lnTo>
                  <a:lnTo>
                    <a:pt x="2162683" y="56134"/>
                  </a:lnTo>
                  <a:lnTo>
                    <a:pt x="2179828" y="57912"/>
                  </a:lnTo>
                  <a:lnTo>
                    <a:pt x="2195830" y="57277"/>
                  </a:lnTo>
                  <a:lnTo>
                    <a:pt x="2210308" y="53975"/>
                  </a:lnTo>
                  <a:lnTo>
                    <a:pt x="2212213" y="53340"/>
                  </a:lnTo>
                  <a:lnTo>
                    <a:pt x="2214372" y="51435"/>
                  </a:lnTo>
                  <a:lnTo>
                    <a:pt x="2214880" y="48387"/>
                  </a:lnTo>
                  <a:close/>
                </a:path>
                <a:path w="3315970" h="91439">
                  <a:moveTo>
                    <a:pt x="2479548" y="55245"/>
                  </a:moveTo>
                  <a:lnTo>
                    <a:pt x="2440813" y="27559"/>
                  </a:lnTo>
                  <a:lnTo>
                    <a:pt x="2422017" y="24892"/>
                  </a:lnTo>
                  <a:lnTo>
                    <a:pt x="2413508" y="25654"/>
                  </a:lnTo>
                  <a:lnTo>
                    <a:pt x="2405507" y="28067"/>
                  </a:lnTo>
                  <a:lnTo>
                    <a:pt x="2397633" y="30988"/>
                  </a:lnTo>
                  <a:lnTo>
                    <a:pt x="2389886" y="32893"/>
                  </a:lnTo>
                  <a:lnTo>
                    <a:pt x="2381885" y="33147"/>
                  </a:lnTo>
                  <a:lnTo>
                    <a:pt x="2373630" y="32893"/>
                  </a:lnTo>
                  <a:lnTo>
                    <a:pt x="2365375" y="33274"/>
                  </a:lnTo>
                  <a:lnTo>
                    <a:pt x="2357247" y="35560"/>
                  </a:lnTo>
                  <a:lnTo>
                    <a:pt x="2351278" y="38481"/>
                  </a:lnTo>
                  <a:lnTo>
                    <a:pt x="2344674" y="40767"/>
                  </a:lnTo>
                  <a:lnTo>
                    <a:pt x="2331593" y="47752"/>
                  </a:lnTo>
                  <a:lnTo>
                    <a:pt x="2331339" y="57531"/>
                  </a:lnTo>
                  <a:lnTo>
                    <a:pt x="2344674" y="64262"/>
                  </a:lnTo>
                  <a:lnTo>
                    <a:pt x="2411730" y="76200"/>
                  </a:lnTo>
                  <a:lnTo>
                    <a:pt x="2431288" y="75438"/>
                  </a:lnTo>
                  <a:lnTo>
                    <a:pt x="2446020" y="73660"/>
                  </a:lnTo>
                  <a:lnTo>
                    <a:pt x="2457831" y="70358"/>
                  </a:lnTo>
                  <a:lnTo>
                    <a:pt x="2468626" y="65405"/>
                  </a:lnTo>
                  <a:lnTo>
                    <a:pt x="2478405" y="59817"/>
                  </a:lnTo>
                  <a:lnTo>
                    <a:pt x="2479548" y="55245"/>
                  </a:lnTo>
                  <a:close/>
                </a:path>
                <a:path w="3315970" h="91439">
                  <a:moveTo>
                    <a:pt x="2776982" y="50165"/>
                  </a:moveTo>
                  <a:lnTo>
                    <a:pt x="2728087" y="34163"/>
                  </a:lnTo>
                  <a:lnTo>
                    <a:pt x="2699766" y="33782"/>
                  </a:lnTo>
                  <a:lnTo>
                    <a:pt x="2671699" y="36322"/>
                  </a:lnTo>
                  <a:lnTo>
                    <a:pt x="2643886" y="42037"/>
                  </a:lnTo>
                  <a:lnTo>
                    <a:pt x="2637790" y="43688"/>
                  </a:lnTo>
                  <a:lnTo>
                    <a:pt x="2632456" y="48387"/>
                  </a:lnTo>
                  <a:lnTo>
                    <a:pt x="2620772" y="57912"/>
                  </a:lnTo>
                  <a:lnTo>
                    <a:pt x="2673858" y="73660"/>
                  </a:lnTo>
                  <a:lnTo>
                    <a:pt x="2720975" y="76708"/>
                  </a:lnTo>
                  <a:lnTo>
                    <a:pt x="2749423" y="72390"/>
                  </a:lnTo>
                  <a:lnTo>
                    <a:pt x="2760091" y="70104"/>
                  </a:lnTo>
                  <a:lnTo>
                    <a:pt x="2767965" y="66675"/>
                  </a:lnTo>
                  <a:lnTo>
                    <a:pt x="2773553" y="61849"/>
                  </a:lnTo>
                  <a:lnTo>
                    <a:pt x="2776601" y="56134"/>
                  </a:lnTo>
                  <a:lnTo>
                    <a:pt x="2776982" y="50165"/>
                  </a:lnTo>
                  <a:close/>
                </a:path>
                <a:path w="3315970" h="91439">
                  <a:moveTo>
                    <a:pt x="3315843" y="59309"/>
                  </a:moveTo>
                  <a:lnTo>
                    <a:pt x="3311017" y="52578"/>
                  </a:lnTo>
                  <a:lnTo>
                    <a:pt x="3308477" y="49911"/>
                  </a:lnTo>
                  <a:lnTo>
                    <a:pt x="3305429" y="46482"/>
                  </a:lnTo>
                  <a:lnTo>
                    <a:pt x="3269869" y="34036"/>
                  </a:lnTo>
                  <a:lnTo>
                    <a:pt x="3237611" y="34925"/>
                  </a:lnTo>
                  <a:lnTo>
                    <a:pt x="3237611" y="48895"/>
                  </a:lnTo>
                  <a:lnTo>
                    <a:pt x="3235833" y="49276"/>
                  </a:lnTo>
                  <a:lnTo>
                    <a:pt x="3233420" y="49911"/>
                  </a:lnTo>
                  <a:lnTo>
                    <a:pt x="3231642" y="49911"/>
                  </a:lnTo>
                  <a:lnTo>
                    <a:pt x="3231134" y="48514"/>
                  </a:lnTo>
                  <a:lnTo>
                    <a:pt x="3230626" y="47625"/>
                  </a:lnTo>
                  <a:lnTo>
                    <a:pt x="3232404" y="47371"/>
                  </a:lnTo>
                  <a:lnTo>
                    <a:pt x="3234309" y="46736"/>
                  </a:lnTo>
                  <a:lnTo>
                    <a:pt x="3235579" y="46736"/>
                  </a:lnTo>
                  <a:lnTo>
                    <a:pt x="3236595" y="46482"/>
                  </a:lnTo>
                  <a:lnTo>
                    <a:pt x="3237611" y="48895"/>
                  </a:lnTo>
                  <a:lnTo>
                    <a:pt x="3237611" y="34925"/>
                  </a:lnTo>
                  <a:lnTo>
                    <a:pt x="3215132" y="35560"/>
                  </a:lnTo>
                  <a:lnTo>
                    <a:pt x="3196971" y="35560"/>
                  </a:lnTo>
                  <a:lnTo>
                    <a:pt x="3163951" y="46228"/>
                  </a:lnTo>
                  <a:lnTo>
                    <a:pt x="3161157" y="46228"/>
                  </a:lnTo>
                  <a:lnTo>
                    <a:pt x="3156204" y="43688"/>
                  </a:lnTo>
                  <a:lnTo>
                    <a:pt x="3152902" y="41783"/>
                  </a:lnTo>
                  <a:lnTo>
                    <a:pt x="3146425" y="41783"/>
                  </a:lnTo>
                  <a:lnTo>
                    <a:pt x="3143250" y="43053"/>
                  </a:lnTo>
                  <a:lnTo>
                    <a:pt x="3138551" y="44831"/>
                  </a:lnTo>
                  <a:lnTo>
                    <a:pt x="3132201" y="48895"/>
                  </a:lnTo>
                  <a:lnTo>
                    <a:pt x="3132201" y="49911"/>
                  </a:lnTo>
                  <a:lnTo>
                    <a:pt x="3131820" y="52578"/>
                  </a:lnTo>
                  <a:lnTo>
                    <a:pt x="3131439" y="55626"/>
                  </a:lnTo>
                  <a:lnTo>
                    <a:pt x="3136900" y="61341"/>
                  </a:lnTo>
                  <a:lnTo>
                    <a:pt x="3175381" y="73406"/>
                  </a:lnTo>
                  <a:lnTo>
                    <a:pt x="3266313" y="90932"/>
                  </a:lnTo>
                  <a:lnTo>
                    <a:pt x="3288030" y="86614"/>
                  </a:lnTo>
                  <a:lnTo>
                    <a:pt x="3295396" y="84455"/>
                  </a:lnTo>
                  <a:lnTo>
                    <a:pt x="3304032" y="81534"/>
                  </a:lnTo>
                  <a:lnTo>
                    <a:pt x="3303905" y="73406"/>
                  </a:lnTo>
                  <a:lnTo>
                    <a:pt x="3305429" y="66548"/>
                  </a:lnTo>
                  <a:lnTo>
                    <a:pt x="3305683" y="64897"/>
                  </a:lnTo>
                  <a:lnTo>
                    <a:pt x="3307588" y="62738"/>
                  </a:lnTo>
                  <a:lnTo>
                    <a:pt x="3309239" y="61976"/>
                  </a:lnTo>
                  <a:lnTo>
                    <a:pt x="3315843" y="59309"/>
                  </a:lnTo>
                  <a:close/>
                </a:path>
              </a:pathLst>
            </a:custGeom>
            <a:solidFill>
              <a:srgbClr val="4634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752" y="5693663"/>
              <a:ext cx="4248912" cy="116433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07" y="432816"/>
              <a:ext cx="4544568" cy="62118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599" y="582168"/>
              <a:ext cx="4093464" cy="58948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6496558" y="3355085"/>
            <a:ext cx="29584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402B2B"/>
                </a:solidFill>
                <a:latin typeface="Caladea"/>
                <a:cs typeface="Caladea"/>
              </a:rPr>
              <a:t>MIND</a:t>
            </a:r>
            <a:r>
              <a:rPr dirty="0" sz="3200" spc="220">
                <a:solidFill>
                  <a:srgbClr val="402B2B"/>
                </a:solidFill>
                <a:latin typeface="Caladea"/>
                <a:cs typeface="Caladea"/>
              </a:rPr>
              <a:t> </a:t>
            </a:r>
            <a:r>
              <a:rPr dirty="0" sz="3200" spc="95">
                <a:solidFill>
                  <a:srgbClr val="402B2B"/>
                </a:solidFill>
                <a:latin typeface="Caladea"/>
                <a:cs typeface="Caladea"/>
              </a:rPr>
              <a:t>MAPPING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29071" y="1359408"/>
            <a:ext cx="4693920" cy="15179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2024-12-18T05:02:05Z</dcterms:created>
  <dcterms:modified xsi:type="dcterms:W3CDTF">2024-12-18T05:02:05Z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2024-12-18T00:00:00Z</vt:filetime>
  </property>
  <property fmtid="{D5CDD505-2E9C-101B-9397-08002B2CF9AE}" pid="3" name="Producer">
    <vt:lpwstr>3-Heights(TM) PDF Security Shell 4.8.25.2 (http://www.pdf-tools.com)</vt:lpwstr>
  </property>
</Properties>
</file>